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29.xml"/>
  <Override ContentType="application/vnd.openxmlformats-officedocument.presentationml.slideLayout+xml" PartName="/ppt/slideLayouts/slideLayout96.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98.xml"/>
  <Override ContentType="application/vnd.openxmlformats-officedocument.presentationml.slideLayout+xml" PartName="/ppt/slideLayouts/slideLayout110.xml"/>
  <Override ContentType="application/vnd.openxmlformats-officedocument.presentationml.slideLayout+xml" PartName="/ppt/slideLayouts/slideLayout61.xml"/>
  <Override ContentType="application/vnd.openxmlformats-officedocument.presentationml.slideLayout+xml" PartName="/ppt/slideLayouts/slideLayout12.xml"/>
  <Override ContentType="application/vnd.openxmlformats-officedocument.presentationml.slideLayout+xml" PartName="/ppt/slideLayouts/slideLayout102.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78.xml"/>
  <Override ContentType="application/vnd.openxmlformats-officedocument.presentationml.slideLayout+xml" PartName="/ppt/slideLayouts/slideLayout65.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9.xml"/>
  <Override ContentType="application/vnd.openxmlformats-officedocument.presentationml.slideLayout+xml" PartName="/ppt/slideLayouts/slideLayout104.xml"/>
  <Override ContentType="application/vnd.openxmlformats-officedocument.presentationml.slideLayout+xml" PartName="/ppt/slideLayouts/slideLayout19.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71.xml"/>
  <Override ContentType="application/vnd.openxmlformats-officedocument.presentationml.slideLayout+xml" PartName="/ppt/slideLayouts/slideLayout41.xml"/>
  <Override ContentType="application/vnd.openxmlformats-officedocument.presentationml.slideLayout+xml" PartName="/ppt/slideLayouts/slideLayout84.xml"/>
  <Override ContentType="application/vnd.openxmlformats-officedocument.presentationml.slideLayout+xml" PartName="/ppt/slideLayouts/slideLayout24.xml"/>
  <Override ContentType="application/vnd.openxmlformats-officedocument.presentationml.slideLayout+xml" PartName="/ppt/slideLayouts/slideLayout67.xml"/>
  <Override ContentType="application/vnd.openxmlformats-officedocument.presentationml.slideLayout+xml" PartName="/ppt/slideLayouts/slideLayout92.xml"/>
  <Override ContentType="application/vnd.openxmlformats-officedocument.presentationml.slideLayout+xml" PartName="/ppt/slideLayouts/slideLayout83.xml"/>
  <Override ContentType="application/vnd.openxmlformats-officedocument.presentationml.slideLayout+xml" PartName="/ppt/slideLayouts/slideLayout40.xml"/>
  <Override ContentType="application/vnd.openxmlformats-officedocument.presentationml.slideLayout+xml" PartName="/ppt/slideLayouts/slideLayout17.xml"/>
  <Override ContentType="application/vnd.openxmlformats-officedocument.presentationml.slideLayout+xml" PartName="/ppt/slideLayouts/slideLayout34.xml"/>
  <Override ContentType="application/vnd.openxmlformats-officedocument.presentationml.slideLayout+xml" PartName="/ppt/slideLayouts/slideLayout90.xml"/>
  <Override ContentType="application/vnd.openxmlformats-officedocument.presentationml.slideLayout+xml" PartName="/ppt/slideLayouts/slideLayout6.xml"/>
  <Override ContentType="application/vnd.openxmlformats-officedocument.presentationml.slideLayout+xml" PartName="/ppt/slideLayouts/slideLayout106.xml"/>
  <Override ContentType="application/vnd.openxmlformats-officedocument.presentationml.slideLayout+xml" PartName="/ppt/slideLayouts/slideLayout77.xml"/>
  <Override ContentType="application/vnd.openxmlformats-officedocument.presentationml.slideLayout+xml" PartName="/ppt/slideLayouts/slideLayout30.xml"/>
  <Override ContentType="application/vnd.openxmlformats-officedocument.presentationml.slideLayout+xml" PartName="/ppt/slideLayouts/slideLayout73.xml"/>
  <Override ContentType="application/vnd.openxmlformats-officedocument.presentationml.slideLayout+xml" PartName="/ppt/slideLayouts/slideLayout86.xml"/>
  <Override ContentType="application/vnd.openxmlformats-officedocument.presentationml.slideLayout+xml" PartName="/ppt/slideLayouts/slideLayout56.xml"/>
  <Override ContentType="application/vnd.openxmlformats-officedocument.presentationml.slideLayout+xml" PartName="/ppt/slideLayouts/slideLayout81.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69.xml"/>
  <Override ContentType="application/vnd.openxmlformats-officedocument.presentationml.slideLayout+xml" PartName="/ppt/slideLayouts/slideLayout94.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28.xml"/>
  <Override ContentType="application/vnd.openxmlformats-officedocument.presentationml.slideLayout+xml" PartName="/ppt/slideLayouts/slideLayout58.xml"/>
  <Override ContentType="application/vnd.openxmlformats-officedocument.presentationml.slideLayout+xml" PartName="/ppt/slideLayouts/slideLayout15.xml"/>
  <Override ContentType="application/vnd.openxmlformats-officedocument.presentationml.slideLayout+xml" PartName="/ppt/slideLayouts/slideLayout88.xml"/>
  <Override ContentType="application/vnd.openxmlformats-officedocument.presentationml.slideLayout+xml" PartName="/ppt/slideLayouts/slideLayout8.xml"/>
  <Override ContentType="application/vnd.openxmlformats-officedocument.presentationml.slideLayout+xml" PartName="/ppt/slideLayouts/slideLayout75.xml"/>
  <Override ContentType="application/vnd.openxmlformats-officedocument.presentationml.slideLayout+xml" PartName="/ppt/slideLayouts/slideLayout10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Layout+xml" PartName="/ppt/slideLayouts/slideLayout97.xml"/>
  <Override ContentType="application/vnd.openxmlformats-officedocument.presentationml.slideLayout+xml" PartName="/ppt/slideLayouts/slideLayout62.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103.xml"/>
  <Override ContentType="application/vnd.openxmlformats-officedocument.presentationml.slideLayout+xml" PartName="/ppt/slideLayouts/slideLayout46.xml"/>
  <Override ContentType="application/vnd.openxmlformats-officedocument.presentationml.slideLayout+xml" PartName="/ppt/slideLayouts/slideLayout89.xml"/>
  <Override ContentType="application/vnd.openxmlformats-officedocument.presentationml.slideLayout+xml" PartName="/ppt/slideLayouts/slideLayout70.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52.xml"/>
  <Override ContentType="application/vnd.openxmlformats-officedocument.presentationml.slideLayout+xml" PartName="/ppt/slideLayouts/slideLayout95.xml"/>
  <Override ContentType="application/vnd.openxmlformats-officedocument.presentationml.slideLayout+xml" PartName="/ppt/slideLayouts/slideLayout101.xml"/>
  <Override ContentType="application/vnd.openxmlformats-officedocument.presentationml.slideLayout+xml" PartName="/ppt/slideLayouts/slideLayout64.xml"/>
  <Override ContentType="application/vnd.openxmlformats-officedocument.presentationml.slideLayout+xml" PartName="/ppt/slideLayouts/slideLayout99.xml"/>
  <Override ContentType="application/vnd.openxmlformats-officedocument.presentationml.slideLayout+xml" PartName="/ppt/slideLayouts/slideLayout21.xml"/>
  <Override ContentType="application/vnd.openxmlformats-officedocument.presentationml.slideLayout+xml" PartName="/ppt/slideLayouts/slideLayout60.xml"/>
  <Override ContentType="application/vnd.openxmlformats-officedocument.presentationml.slideLayout+xml" PartName="/ppt/slideLayouts/slideLayout18.xml"/>
  <Override ContentType="application/vnd.openxmlformats-officedocument.presentationml.slideLayout+xml" PartName="/ppt/slideLayouts/slideLayout105.xml"/>
  <Override ContentType="application/vnd.openxmlformats-officedocument.presentationml.slideLayout+xml" PartName="/ppt/slideLayouts/slideLayout48.xml"/>
  <Override ContentType="application/vnd.openxmlformats-officedocument.presentationml.slideLayout+xml" PartName="/ppt/slideLayouts/slideLayout85.xml"/>
  <Override ContentType="application/vnd.openxmlformats-officedocument.presentationml.slideLayout+xml" PartName="/ppt/slideLayouts/slideLayout72.xml"/>
  <Override ContentType="application/vnd.openxmlformats-officedocument.presentationml.slideLayout+xml" PartName="/ppt/slideLayouts/slideLayout7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66.xml"/>
  <Override ContentType="application/vnd.openxmlformats-officedocument.presentationml.slideLayout+xml" PartName="/ppt/slideLayouts/slideLayout23.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76.xml"/>
  <Override ContentType="application/vnd.openxmlformats-officedocument.presentationml.slideLayout+xml" PartName="/ppt/slideLayouts/slideLayout107.xml"/>
  <Override ContentType="application/vnd.openxmlformats-officedocument.presentationml.slideLayout+xml" PartName="/ppt/slideLayouts/slideLayout59.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74.xml"/>
  <Override ContentType="application/vnd.openxmlformats-officedocument.presentationml.slideLayout+xml" PartName="/ppt/slideLayouts/slideLayout109.xml"/>
  <Override ContentType="application/vnd.openxmlformats-officedocument.presentationml.slideLayout+xml" PartName="/ppt/slideLayouts/slideLayout42.xml"/>
  <Override ContentType="application/vnd.openxmlformats-officedocument.presentationml.slideLayout+xml" PartName="/ppt/slideLayouts/slideLayout91.xml"/>
  <Override ContentType="application/vnd.openxmlformats-officedocument.presentationml.slideLayout+xml" PartName="/ppt/slideLayouts/slideLayout68.xml"/>
  <Override ContentType="application/vnd.openxmlformats-officedocument.presentationml.slideLayout+xml" PartName="/ppt/slideLayouts/slideLayout82.xml"/>
  <Override ContentType="application/vnd.openxmlformats-officedocument.presentationml.slideLayout+xml" PartName="/ppt/slideLayouts/slideLayout100.xml"/>
  <Override ContentType="application/vnd.openxmlformats-officedocument.presentationml.slideLayout+xml" PartName="/ppt/slideLayouts/slideLayout57.xml"/>
  <Override ContentType="application/vnd.openxmlformats-officedocument.presentationml.slideLayout+xml" PartName="/ppt/slideLayouts/slideLayout87.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8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63.xml"/>
  <Override ContentType="application/vnd.openxmlformats-officedocument.presentationml.slideLayout+xml" PartName="/ppt/slideLayouts/slideLayout93.xml"/>
  <Override ContentType="application/vnd.openxmlformats-officedocument.presentationml.slideLayout+xml" PartName="/ppt/slideLayouts/slideLayout27.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758" r:id="rId5"/>
    <p:sldMasterId id="2147483759"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Lst>
  <p:sldSz cy="5143500" cx="9144000"/>
  <p:notesSz cx="6858000" cy="9144000"/>
  <p:embeddedFontLst>
    <p:embeddedFont>
      <p:font typeface="Source Sans Pro Black"/>
      <p:bold r:id="rId39"/>
      <p:boldItalic r:id="rId40"/>
    </p:embeddedFont>
    <p:embeddedFont>
      <p:font typeface="Source Sans Pro"/>
      <p:regular r:id="rId41"/>
      <p:bold r:id="rId42"/>
      <p:italic r:id="rId43"/>
      <p:boldItalic r:id="rId4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68DBC44-2CF5-45B2-A74F-CB83DDCE7C71}">
  <a:tblStyle styleId="{F68DBC44-2CF5-45B2-A74F-CB83DDCE7C71}"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EFCAB4E7-E229-487D-8F64-F64F35239948}" styleName="Table_1">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SourceSansProBlack-boldItalic.fntdata"/><Relationship Id="rId42" Type="http://schemas.openxmlformats.org/officeDocument/2006/relationships/font" Target="fonts/SourceSansPro-bold.fntdata"/><Relationship Id="rId41" Type="http://schemas.openxmlformats.org/officeDocument/2006/relationships/font" Target="fonts/SourceSansPro-regular.fntdata"/><Relationship Id="rId44" Type="http://schemas.openxmlformats.org/officeDocument/2006/relationships/font" Target="fonts/SourceSansPro-boldItalic.fntdata"/><Relationship Id="rId43" Type="http://schemas.openxmlformats.org/officeDocument/2006/relationships/font" Target="fonts/SourceSansPro-italic.fntdata"/><Relationship Id="rId31" Type="http://schemas.openxmlformats.org/officeDocument/2006/relationships/slide" Target="slides/slide24.xml"/><Relationship Id="rId30" Type="http://schemas.openxmlformats.org/officeDocument/2006/relationships/slide" Target="slides/slide23.xml"/><Relationship Id="rId33" Type="http://schemas.openxmlformats.org/officeDocument/2006/relationships/slide" Target="slides/slide26.xml"/><Relationship Id="rId32" Type="http://schemas.openxmlformats.org/officeDocument/2006/relationships/slide" Target="slides/slide25.xml"/><Relationship Id="rId35" Type="http://schemas.openxmlformats.org/officeDocument/2006/relationships/slide" Target="slides/slide28.xml"/><Relationship Id="rId34" Type="http://schemas.openxmlformats.org/officeDocument/2006/relationships/slide" Target="slides/slide27.xml"/><Relationship Id="rId37" Type="http://schemas.openxmlformats.org/officeDocument/2006/relationships/slide" Target="slides/slide30.xml"/><Relationship Id="rId36" Type="http://schemas.openxmlformats.org/officeDocument/2006/relationships/slide" Target="slides/slide29.xml"/><Relationship Id="rId39" Type="http://schemas.openxmlformats.org/officeDocument/2006/relationships/font" Target="fonts/SourceSansProBlack-bold.fntdata"/><Relationship Id="rId38" Type="http://schemas.openxmlformats.org/officeDocument/2006/relationships/slide" Target="slides/slide31.xml"/><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29" Type="http://schemas.openxmlformats.org/officeDocument/2006/relationships/slide" Target="slides/slide22.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g878b8c1b67_226_4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4" name="Google Shape;344;g878b8c1b67_226_4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g878b8c1b67_226_5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3" name="Google Shape;403;g878b8c1b67_226_5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g878b8c1b67_226_5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8" name="Google Shape;408;g878b8c1b67_226_5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2" name="Shape 412"/>
        <p:cNvGrpSpPr/>
        <p:nvPr/>
      </p:nvGrpSpPr>
      <p:grpSpPr>
        <a:xfrm>
          <a:off x="0" y="0"/>
          <a:ext cx="0" cy="0"/>
          <a:chOff x="0" y="0"/>
          <a:chExt cx="0" cy="0"/>
        </a:xfrm>
      </p:grpSpPr>
      <p:sp>
        <p:nvSpPr>
          <p:cNvPr id="413" name="Google Shape;413;g878b8c1b67_226_5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4" name="Google Shape;414;g878b8c1b67_226_5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g878b8c1b67_226_5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9" name="Google Shape;419;g878b8c1b67_226_5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2" name="Shape 422"/>
        <p:cNvGrpSpPr/>
        <p:nvPr/>
      </p:nvGrpSpPr>
      <p:grpSpPr>
        <a:xfrm>
          <a:off x="0" y="0"/>
          <a:ext cx="0" cy="0"/>
          <a:chOff x="0" y="0"/>
          <a:chExt cx="0" cy="0"/>
        </a:xfrm>
      </p:grpSpPr>
      <p:sp>
        <p:nvSpPr>
          <p:cNvPr id="423" name="Google Shape;423;g878b8c1b67_226_5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4" name="Google Shape;424;g878b8c1b67_226_5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8" name="Shape 428"/>
        <p:cNvGrpSpPr/>
        <p:nvPr/>
      </p:nvGrpSpPr>
      <p:grpSpPr>
        <a:xfrm>
          <a:off x="0" y="0"/>
          <a:ext cx="0" cy="0"/>
          <a:chOff x="0" y="0"/>
          <a:chExt cx="0" cy="0"/>
        </a:xfrm>
      </p:grpSpPr>
      <p:sp>
        <p:nvSpPr>
          <p:cNvPr id="429" name="Google Shape;429;g878b8c1b67_226_5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0" name="Google Shape;430;g878b8c1b67_226_5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3" name="Shape 433"/>
        <p:cNvGrpSpPr/>
        <p:nvPr/>
      </p:nvGrpSpPr>
      <p:grpSpPr>
        <a:xfrm>
          <a:off x="0" y="0"/>
          <a:ext cx="0" cy="0"/>
          <a:chOff x="0" y="0"/>
          <a:chExt cx="0" cy="0"/>
        </a:xfrm>
      </p:grpSpPr>
      <p:sp>
        <p:nvSpPr>
          <p:cNvPr id="434" name="Google Shape;434;g878b8c1b67_226_5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5" name="Google Shape;435;g878b8c1b67_226_5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9" name="Shape 439"/>
        <p:cNvGrpSpPr/>
        <p:nvPr/>
      </p:nvGrpSpPr>
      <p:grpSpPr>
        <a:xfrm>
          <a:off x="0" y="0"/>
          <a:ext cx="0" cy="0"/>
          <a:chOff x="0" y="0"/>
          <a:chExt cx="0" cy="0"/>
        </a:xfrm>
      </p:grpSpPr>
      <p:sp>
        <p:nvSpPr>
          <p:cNvPr id="440" name="Google Shape;440;g878b8c1b67_226_5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1" name="Google Shape;441;g878b8c1b67_226_5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4" name="Shape 444"/>
        <p:cNvGrpSpPr/>
        <p:nvPr/>
      </p:nvGrpSpPr>
      <p:grpSpPr>
        <a:xfrm>
          <a:off x="0" y="0"/>
          <a:ext cx="0" cy="0"/>
          <a:chOff x="0" y="0"/>
          <a:chExt cx="0" cy="0"/>
        </a:xfrm>
      </p:grpSpPr>
      <p:sp>
        <p:nvSpPr>
          <p:cNvPr id="445" name="Google Shape;445;g878b8c1b67_226_5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6" name="Google Shape;446;g878b8c1b67_226_5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0" name="Shape 450"/>
        <p:cNvGrpSpPr/>
        <p:nvPr/>
      </p:nvGrpSpPr>
      <p:grpSpPr>
        <a:xfrm>
          <a:off x="0" y="0"/>
          <a:ext cx="0" cy="0"/>
          <a:chOff x="0" y="0"/>
          <a:chExt cx="0" cy="0"/>
        </a:xfrm>
      </p:grpSpPr>
      <p:sp>
        <p:nvSpPr>
          <p:cNvPr id="451" name="Google Shape;451;g878b8c1b67_226_5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2" name="Google Shape;452;g878b8c1b67_226_5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g878b8c1b67_226_5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4" name="Google Shape;354;g878b8c1b67_226_5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6" name="Shape 456"/>
        <p:cNvGrpSpPr/>
        <p:nvPr/>
      </p:nvGrpSpPr>
      <p:grpSpPr>
        <a:xfrm>
          <a:off x="0" y="0"/>
          <a:ext cx="0" cy="0"/>
          <a:chOff x="0" y="0"/>
          <a:chExt cx="0" cy="0"/>
        </a:xfrm>
      </p:grpSpPr>
      <p:sp>
        <p:nvSpPr>
          <p:cNvPr id="457" name="Google Shape;457;g878b8c1b67_226_5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8" name="Google Shape;458;g878b8c1b67_226_5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g878b8c1b67_226_5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4" name="Google Shape;464;g878b8c1b67_226_5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7" name="Shape 467"/>
        <p:cNvGrpSpPr/>
        <p:nvPr/>
      </p:nvGrpSpPr>
      <p:grpSpPr>
        <a:xfrm>
          <a:off x="0" y="0"/>
          <a:ext cx="0" cy="0"/>
          <a:chOff x="0" y="0"/>
          <a:chExt cx="0" cy="0"/>
        </a:xfrm>
      </p:grpSpPr>
      <p:sp>
        <p:nvSpPr>
          <p:cNvPr id="468" name="Google Shape;468;g878b8c1b67_226_6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9" name="Google Shape;469;g878b8c1b67_226_6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g878b8c1b67_226_6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5" name="Google Shape;475;g878b8c1b67_226_6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0" name="Shape 480"/>
        <p:cNvGrpSpPr/>
        <p:nvPr/>
      </p:nvGrpSpPr>
      <p:grpSpPr>
        <a:xfrm>
          <a:off x="0" y="0"/>
          <a:ext cx="0" cy="0"/>
          <a:chOff x="0" y="0"/>
          <a:chExt cx="0" cy="0"/>
        </a:xfrm>
      </p:grpSpPr>
      <p:sp>
        <p:nvSpPr>
          <p:cNvPr id="481" name="Google Shape;481;g878b8c1b67_226_6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2" name="Google Shape;482;g878b8c1b67_226_6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g878b8c1b67_226_6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9" name="Google Shape;489;g878b8c1b67_226_6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2" name="Shape 492"/>
        <p:cNvGrpSpPr/>
        <p:nvPr/>
      </p:nvGrpSpPr>
      <p:grpSpPr>
        <a:xfrm>
          <a:off x="0" y="0"/>
          <a:ext cx="0" cy="0"/>
          <a:chOff x="0" y="0"/>
          <a:chExt cx="0" cy="0"/>
        </a:xfrm>
      </p:grpSpPr>
      <p:sp>
        <p:nvSpPr>
          <p:cNvPr id="493" name="Google Shape;493;g878b8c1b67_226_6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4" name="Google Shape;494;g878b8c1b67_226_6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8" name="Shape 498"/>
        <p:cNvGrpSpPr/>
        <p:nvPr/>
      </p:nvGrpSpPr>
      <p:grpSpPr>
        <a:xfrm>
          <a:off x="0" y="0"/>
          <a:ext cx="0" cy="0"/>
          <a:chOff x="0" y="0"/>
          <a:chExt cx="0" cy="0"/>
        </a:xfrm>
      </p:grpSpPr>
      <p:sp>
        <p:nvSpPr>
          <p:cNvPr id="499" name="Google Shape;499;g878b8c1b67_226_6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00" name="Google Shape;500;g878b8c1b67_226_6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4" name="Shape 504"/>
        <p:cNvGrpSpPr/>
        <p:nvPr/>
      </p:nvGrpSpPr>
      <p:grpSpPr>
        <a:xfrm>
          <a:off x="0" y="0"/>
          <a:ext cx="0" cy="0"/>
          <a:chOff x="0" y="0"/>
          <a:chExt cx="0" cy="0"/>
        </a:xfrm>
      </p:grpSpPr>
      <p:sp>
        <p:nvSpPr>
          <p:cNvPr id="505" name="Google Shape;505;g878b8c1b67_226_6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06" name="Google Shape;506;g878b8c1b67_226_6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0" name="Shape 510"/>
        <p:cNvGrpSpPr/>
        <p:nvPr/>
      </p:nvGrpSpPr>
      <p:grpSpPr>
        <a:xfrm>
          <a:off x="0" y="0"/>
          <a:ext cx="0" cy="0"/>
          <a:chOff x="0" y="0"/>
          <a:chExt cx="0" cy="0"/>
        </a:xfrm>
      </p:grpSpPr>
      <p:sp>
        <p:nvSpPr>
          <p:cNvPr id="511" name="Google Shape;511;g878b8c1b67_226_6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2" name="Google Shape;512;g878b8c1b67_226_6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g878b8c1b67_226_5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2" name="Google Shape;362;g878b8c1b67_226_5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6" name="Shape 516"/>
        <p:cNvGrpSpPr/>
        <p:nvPr/>
      </p:nvGrpSpPr>
      <p:grpSpPr>
        <a:xfrm>
          <a:off x="0" y="0"/>
          <a:ext cx="0" cy="0"/>
          <a:chOff x="0" y="0"/>
          <a:chExt cx="0" cy="0"/>
        </a:xfrm>
      </p:grpSpPr>
      <p:sp>
        <p:nvSpPr>
          <p:cNvPr id="517" name="Google Shape;517;g878b8c1b67_226_6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8" name="Google Shape;518;g878b8c1b67_226_6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2" name="Shape 522"/>
        <p:cNvGrpSpPr/>
        <p:nvPr/>
      </p:nvGrpSpPr>
      <p:grpSpPr>
        <a:xfrm>
          <a:off x="0" y="0"/>
          <a:ext cx="0" cy="0"/>
          <a:chOff x="0" y="0"/>
          <a:chExt cx="0" cy="0"/>
        </a:xfrm>
      </p:grpSpPr>
      <p:sp>
        <p:nvSpPr>
          <p:cNvPr id="523" name="Google Shape;523;g878b8c1b67_226_6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4" name="Google Shape;524;g878b8c1b67_226_6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g878b8c1b67_226_5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7" name="Google Shape;367;g878b8c1b67_226_5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1" name="Shape 371"/>
        <p:cNvGrpSpPr/>
        <p:nvPr/>
      </p:nvGrpSpPr>
      <p:grpSpPr>
        <a:xfrm>
          <a:off x="0" y="0"/>
          <a:ext cx="0" cy="0"/>
          <a:chOff x="0" y="0"/>
          <a:chExt cx="0" cy="0"/>
        </a:xfrm>
      </p:grpSpPr>
      <p:sp>
        <p:nvSpPr>
          <p:cNvPr id="372" name="Google Shape;372;g878b8c1b67_226_5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3" name="Google Shape;373;g878b8c1b67_226_5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g878b8c1b67_226_5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9" name="Google Shape;379;g878b8c1b67_226_5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g878b8c1b67_226_5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4" name="Google Shape;384;g878b8c1b67_226_5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g878b8c1b67_226_5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0" name="Google Shape;390;g878b8c1b67_226_5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g878b8c1b67_226_5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7" name="Google Shape;397;g878b8c1b67_226_5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 Blue 06">
  <p:cSld name="TITLE_2_1_1_2_1_1">
    <p:bg>
      <p:bgPr>
        <a:solidFill>
          <a:schemeClr val="dk2"/>
        </a:solidFill>
      </p:bgPr>
    </p:bg>
    <p:spTree>
      <p:nvGrpSpPr>
        <p:cNvPr id="309" name="Shape 309"/>
        <p:cNvGrpSpPr/>
        <p:nvPr/>
      </p:nvGrpSpPr>
      <p:grpSpPr>
        <a:xfrm>
          <a:off x="0" y="0"/>
          <a:ext cx="0" cy="0"/>
          <a:chOff x="0" y="0"/>
          <a:chExt cx="0" cy="0"/>
        </a:xfrm>
      </p:grpSpPr>
      <p:sp>
        <p:nvSpPr>
          <p:cNvPr id="310" name="Google Shape;310;p102"/>
          <p:cNvSpPr/>
          <p:nvPr/>
        </p:nvSpPr>
        <p:spPr>
          <a:xfrm>
            <a:off x="4562500" y="0"/>
            <a:ext cx="4581600" cy="41148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311" name="Google Shape;311;p102"/>
          <p:cNvSpPr/>
          <p:nvPr/>
        </p:nvSpPr>
        <p:spPr>
          <a:xfrm>
            <a:off x="0" y="0"/>
            <a:ext cx="45816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 Blue 07">
  <p:cSld name="TITLE_2_1_1_1_2_2_1">
    <p:bg>
      <p:bgPr>
        <a:solidFill>
          <a:schemeClr val="lt1"/>
        </a:solidFill>
      </p:bgPr>
    </p:bg>
    <p:spTree>
      <p:nvGrpSpPr>
        <p:cNvPr id="312" name="Shape 312"/>
        <p:cNvGrpSpPr/>
        <p:nvPr/>
      </p:nvGrpSpPr>
      <p:grpSpPr>
        <a:xfrm>
          <a:off x="0" y="0"/>
          <a:ext cx="0" cy="0"/>
          <a:chOff x="0" y="0"/>
          <a:chExt cx="0" cy="0"/>
        </a:xfrm>
      </p:grpSpPr>
      <p:sp>
        <p:nvSpPr>
          <p:cNvPr id="313" name="Google Shape;313;p103"/>
          <p:cNvSpPr/>
          <p:nvPr/>
        </p:nvSpPr>
        <p:spPr>
          <a:xfrm>
            <a:off x="0" y="0"/>
            <a:ext cx="45816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103"/>
          <p:cNvSpPr/>
          <p:nvPr/>
        </p:nvSpPr>
        <p:spPr>
          <a:xfrm>
            <a:off x="0" y="4109975"/>
            <a:ext cx="4581600" cy="10335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 Blue 08">
  <p:cSld name="TITLE_2_1_1_1_2_1_1_1">
    <p:bg>
      <p:bgPr>
        <a:solidFill>
          <a:schemeClr val="lt1"/>
        </a:solidFill>
      </p:bgPr>
    </p:bg>
    <p:spTree>
      <p:nvGrpSpPr>
        <p:cNvPr id="315" name="Shape 315"/>
        <p:cNvGrpSpPr/>
        <p:nvPr/>
      </p:nvGrpSpPr>
      <p:grpSpPr>
        <a:xfrm>
          <a:off x="0" y="0"/>
          <a:ext cx="0" cy="0"/>
          <a:chOff x="0" y="0"/>
          <a:chExt cx="0" cy="0"/>
        </a:xfrm>
      </p:grpSpPr>
      <p:sp>
        <p:nvSpPr>
          <p:cNvPr id="316" name="Google Shape;316;p104"/>
          <p:cNvSpPr/>
          <p:nvPr/>
        </p:nvSpPr>
        <p:spPr>
          <a:xfrm>
            <a:off x="0" y="0"/>
            <a:ext cx="30561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104"/>
          <p:cNvSpPr/>
          <p:nvPr/>
        </p:nvSpPr>
        <p:spPr>
          <a:xfrm>
            <a:off x="-1200" y="4109975"/>
            <a:ext cx="3058500" cy="10335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ellow / Blue / Red 01">
  <p:cSld name="TITLE_2_1_1_2_2">
    <p:bg>
      <p:bgPr>
        <a:solidFill>
          <a:schemeClr val="dk2"/>
        </a:solidFill>
      </p:bgPr>
    </p:bg>
    <p:spTree>
      <p:nvGrpSpPr>
        <p:cNvPr id="318" name="Shape 318"/>
        <p:cNvGrpSpPr/>
        <p:nvPr/>
      </p:nvGrpSpPr>
      <p:grpSpPr>
        <a:xfrm>
          <a:off x="0" y="0"/>
          <a:ext cx="0" cy="0"/>
          <a:chOff x="0" y="0"/>
          <a:chExt cx="0" cy="0"/>
        </a:xfrm>
      </p:grpSpPr>
      <p:sp>
        <p:nvSpPr>
          <p:cNvPr id="319" name="Google Shape;319;p105"/>
          <p:cNvSpPr/>
          <p:nvPr/>
        </p:nvSpPr>
        <p:spPr>
          <a:xfrm>
            <a:off x="0" y="0"/>
            <a:ext cx="45816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105"/>
          <p:cNvSpPr/>
          <p:nvPr/>
        </p:nvSpPr>
        <p:spPr>
          <a:xfrm>
            <a:off x="0" y="4109975"/>
            <a:ext cx="4581600" cy="10335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ellow / Blue / Red 02">
  <p:cSld name="TITLE_2_1_1_1_4">
    <p:bg>
      <p:bgPr>
        <a:solidFill>
          <a:schemeClr val="dk2"/>
        </a:solidFill>
      </p:bgPr>
    </p:bg>
    <p:spTree>
      <p:nvGrpSpPr>
        <p:cNvPr id="321" name="Shape 321"/>
        <p:cNvGrpSpPr/>
        <p:nvPr/>
      </p:nvGrpSpPr>
      <p:grpSpPr>
        <a:xfrm>
          <a:off x="0" y="0"/>
          <a:ext cx="0" cy="0"/>
          <a:chOff x="0" y="0"/>
          <a:chExt cx="0" cy="0"/>
        </a:xfrm>
      </p:grpSpPr>
      <p:sp>
        <p:nvSpPr>
          <p:cNvPr id="322" name="Google Shape;322;p106"/>
          <p:cNvSpPr/>
          <p:nvPr/>
        </p:nvSpPr>
        <p:spPr>
          <a:xfrm>
            <a:off x="0" y="0"/>
            <a:ext cx="30561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106"/>
          <p:cNvSpPr/>
          <p:nvPr/>
        </p:nvSpPr>
        <p:spPr>
          <a:xfrm>
            <a:off x="-1200" y="4109975"/>
            <a:ext cx="3058500" cy="10335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ellow / Blue / Red 03">
  <p:cSld name="TITLE_2_2_1_1_2_1_1">
    <p:bg>
      <p:bgPr>
        <a:solidFill>
          <a:schemeClr val="dk1"/>
        </a:solidFill>
      </p:bgPr>
    </p:bg>
    <p:spTree>
      <p:nvGrpSpPr>
        <p:cNvPr id="324" name="Shape 324"/>
        <p:cNvGrpSpPr/>
        <p:nvPr/>
      </p:nvGrpSpPr>
      <p:grpSpPr>
        <a:xfrm>
          <a:off x="0" y="0"/>
          <a:ext cx="0" cy="0"/>
          <a:chOff x="0" y="0"/>
          <a:chExt cx="0" cy="0"/>
        </a:xfrm>
      </p:grpSpPr>
      <p:sp>
        <p:nvSpPr>
          <p:cNvPr id="325" name="Google Shape;325;p107"/>
          <p:cNvSpPr/>
          <p:nvPr/>
        </p:nvSpPr>
        <p:spPr>
          <a:xfrm>
            <a:off x="0" y="0"/>
            <a:ext cx="60879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107"/>
          <p:cNvSpPr/>
          <p:nvPr/>
        </p:nvSpPr>
        <p:spPr>
          <a:xfrm>
            <a:off x="6085600" y="0"/>
            <a:ext cx="3058500" cy="41100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ellow / Blue / Red 04">
  <p:cSld name="TITLE_2_1_1_1_2_3_1_1">
    <p:bg>
      <p:bgPr>
        <a:solidFill>
          <a:schemeClr val="dk1"/>
        </a:solidFill>
      </p:bgPr>
    </p:bg>
    <p:spTree>
      <p:nvGrpSpPr>
        <p:cNvPr id="327" name="Shape 327"/>
        <p:cNvGrpSpPr/>
        <p:nvPr/>
      </p:nvGrpSpPr>
      <p:grpSpPr>
        <a:xfrm>
          <a:off x="0" y="0"/>
          <a:ext cx="0" cy="0"/>
          <a:chOff x="0" y="0"/>
          <a:chExt cx="0" cy="0"/>
        </a:xfrm>
      </p:grpSpPr>
      <p:sp>
        <p:nvSpPr>
          <p:cNvPr id="328" name="Google Shape;328;p108"/>
          <p:cNvSpPr/>
          <p:nvPr/>
        </p:nvSpPr>
        <p:spPr>
          <a:xfrm>
            <a:off x="0" y="0"/>
            <a:ext cx="45816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108"/>
          <p:cNvSpPr/>
          <p:nvPr/>
        </p:nvSpPr>
        <p:spPr>
          <a:xfrm>
            <a:off x="4581600" y="0"/>
            <a:ext cx="4562400" cy="41100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ellow / Blue / Red 05">
  <p:cSld name="TITLE_2_1_1_2_2_1">
    <p:bg>
      <p:bgPr>
        <a:solidFill>
          <a:schemeClr val="dk2"/>
        </a:solidFill>
      </p:bgPr>
    </p:bg>
    <p:spTree>
      <p:nvGrpSpPr>
        <p:cNvPr id="330" name="Shape 330"/>
        <p:cNvGrpSpPr/>
        <p:nvPr/>
      </p:nvGrpSpPr>
      <p:grpSpPr>
        <a:xfrm>
          <a:off x="0" y="0"/>
          <a:ext cx="0" cy="0"/>
          <a:chOff x="0" y="0"/>
          <a:chExt cx="0" cy="0"/>
        </a:xfrm>
      </p:grpSpPr>
      <p:sp>
        <p:nvSpPr>
          <p:cNvPr id="331" name="Google Shape;331;p109"/>
          <p:cNvSpPr/>
          <p:nvPr/>
        </p:nvSpPr>
        <p:spPr>
          <a:xfrm>
            <a:off x="0" y="0"/>
            <a:ext cx="45816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09"/>
          <p:cNvSpPr/>
          <p:nvPr/>
        </p:nvSpPr>
        <p:spPr>
          <a:xfrm>
            <a:off x="0" y="4109975"/>
            <a:ext cx="4581600" cy="10335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ellow / Blue / Red 06">
  <p:cSld name="TITLE_2_1_1_1_4_1">
    <p:bg>
      <p:bgPr>
        <a:solidFill>
          <a:schemeClr val="dk2"/>
        </a:solidFill>
      </p:bgPr>
    </p:bg>
    <p:spTree>
      <p:nvGrpSpPr>
        <p:cNvPr id="333" name="Shape 333"/>
        <p:cNvGrpSpPr/>
        <p:nvPr/>
      </p:nvGrpSpPr>
      <p:grpSpPr>
        <a:xfrm>
          <a:off x="0" y="0"/>
          <a:ext cx="0" cy="0"/>
          <a:chOff x="0" y="0"/>
          <a:chExt cx="0" cy="0"/>
        </a:xfrm>
      </p:grpSpPr>
      <p:sp>
        <p:nvSpPr>
          <p:cNvPr id="334" name="Google Shape;334;p110"/>
          <p:cNvSpPr/>
          <p:nvPr/>
        </p:nvSpPr>
        <p:spPr>
          <a:xfrm>
            <a:off x="0" y="0"/>
            <a:ext cx="30561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110"/>
          <p:cNvSpPr/>
          <p:nvPr/>
        </p:nvSpPr>
        <p:spPr>
          <a:xfrm>
            <a:off x="-1200" y="4109975"/>
            <a:ext cx="3058500" cy="10335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ellow / Blue / Red 07">
  <p:cSld name="TITLE_2_2_1_1_2_1">
    <p:bg>
      <p:bgPr>
        <a:solidFill>
          <a:schemeClr val="lt1"/>
        </a:solidFill>
      </p:bgPr>
    </p:bg>
    <p:spTree>
      <p:nvGrpSpPr>
        <p:cNvPr id="336" name="Shape 336"/>
        <p:cNvGrpSpPr/>
        <p:nvPr/>
      </p:nvGrpSpPr>
      <p:grpSpPr>
        <a:xfrm>
          <a:off x="0" y="0"/>
          <a:ext cx="0" cy="0"/>
          <a:chOff x="0" y="0"/>
          <a:chExt cx="0" cy="0"/>
        </a:xfrm>
      </p:grpSpPr>
      <p:sp>
        <p:nvSpPr>
          <p:cNvPr id="337" name="Google Shape;337;p111"/>
          <p:cNvSpPr/>
          <p:nvPr/>
        </p:nvSpPr>
        <p:spPr>
          <a:xfrm>
            <a:off x="0" y="0"/>
            <a:ext cx="60879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111"/>
          <p:cNvSpPr/>
          <p:nvPr/>
        </p:nvSpPr>
        <p:spPr>
          <a:xfrm>
            <a:off x="6085600" y="0"/>
            <a:ext cx="3058500" cy="41100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ellow / Blue / Red 08">
  <p:cSld name="TITLE_1_1_1_1">
    <p:bg>
      <p:bgPr>
        <a:solidFill>
          <a:schemeClr val="lt1"/>
        </a:solidFill>
      </p:bgPr>
    </p:bg>
    <p:spTree>
      <p:nvGrpSpPr>
        <p:cNvPr id="339" name="Shape 339"/>
        <p:cNvGrpSpPr/>
        <p:nvPr/>
      </p:nvGrpSpPr>
      <p:grpSpPr>
        <a:xfrm>
          <a:off x="0" y="0"/>
          <a:ext cx="0" cy="0"/>
          <a:chOff x="0" y="0"/>
          <a:chExt cx="0" cy="0"/>
        </a:xfrm>
      </p:grpSpPr>
      <p:sp>
        <p:nvSpPr>
          <p:cNvPr id="340" name="Google Shape;340;p112"/>
          <p:cNvSpPr/>
          <p:nvPr/>
        </p:nvSpPr>
        <p:spPr>
          <a:xfrm>
            <a:off x="0" y="0"/>
            <a:ext cx="45816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112"/>
          <p:cNvSpPr/>
          <p:nvPr/>
        </p:nvSpPr>
        <p:spPr>
          <a:xfrm>
            <a:off x="4581600" y="0"/>
            <a:ext cx="4562400" cy="41100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type="title">
  <p:cSld name="TITLE">
    <p:bg>
      <p:bgPr>
        <a:solidFill>
          <a:schemeClr val="dk1"/>
        </a:solidFill>
      </p:bgPr>
    </p:bg>
    <p:spTree>
      <p:nvGrpSpPr>
        <p:cNvPr id="54" name="Shape 54"/>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No Owly">
  <p:cSld name="TITLE_3">
    <p:bg>
      <p:bgPr>
        <a:solidFill>
          <a:schemeClr val="dk1"/>
        </a:solidFill>
      </p:bgPr>
    </p:bg>
    <p:spTree>
      <p:nvGrpSpPr>
        <p:cNvPr id="55" name="Shape 55"/>
        <p:cNvGrpSpPr/>
        <p:nvPr/>
      </p:nvGrpSpPr>
      <p:grpSpPr>
        <a:xfrm>
          <a:off x="0" y="0"/>
          <a:ext cx="0" cy="0"/>
          <a:chOff x="0" y="0"/>
          <a:chExt cx="0" cy="0"/>
        </a:xfrm>
      </p:grpSpPr>
      <p:sp>
        <p:nvSpPr>
          <p:cNvPr id="56" name="Google Shape;56;p15"/>
          <p:cNvSpPr/>
          <p:nvPr/>
        </p:nvSpPr>
        <p:spPr>
          <a:xfrm>
            <a:off x="8030225" y="4608358"/>
            <a:ext cx="594000" cy="541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p:cSld name="TITLE_1_2">
    <p:bg>
      <p:bgPr>
        <a:solidFill>
          <a:schemeClr val="lt1"/>
        </a:solidFill>
      </p:bgPr>
    </p:bg>
    <p:spTree>
      <p:nvGrpSpPr>
        <p:cNvPr id="57" name="Shape 57"/>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No Owly">
  <p:cSld name="TITLE_1_2_1">
    <p:bg>
      <p:bgPr>
        <a:solidFill>
          <a:schemeClr val="lt1"/>
        </a:solidFill>
      </p:bgPr>
    </p:bg>
    <p:spTree>
      <p:nvGrpSpPr>
        <p:cNvPr id="58" name="Shape 58"/>
        <p:cNvGrpSpPr/>
        <p:nvPr/>
      </p:nvGrpSpPr>
      <p:grpSpPr>
        <a:xfrm>
          <a:off x="0" y="0"/>
          <a:ext cx="0" cy="0"/>
          <a:chOff x="0" y="0"/>
          <a:chExt cx="0" cy="0"/>
        </a:xfrm>
      </p:grpSpPr>
      <p:sp>
        <p:nvSpPr>
          <p:cNvPr id="59" name="Google Shape;59;p17"/>
          <p:cNvSpPr/>
          <p:nvPr/>
        </p:nvSpPr>
        <p:spPr>
          <a:xfrm>
            <a:off x="8030225" y="4608358"/>
            <a:ext cx="594000" cy="541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ellow">
  <p:cSld name="TITLE_1_1">
    <p:bg>
      <p:bgPr>
        <a:solidFill>
          <a:schemeClr val="dk2"/>
        </a:solidFill>
      </p:bgPr>
    </p:bg>
    <p:spTree>
      <p:nvGrpSpPr>
        <p:cNvPr id="60" name="Shape 60"/>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ellow - No Owly">
  <p:cSld name="TITLE_1_1_2">
    <p:bg>
      <p:bgPr>
        <a:solidFill>
          <a:schemeClr val="dk2"/>
        </a:solidFill>
      </p:bgPr>
    </p:bg>
    <p:spTree>
      <p:nvGrpSpPr>
        <p:cNvPr id="61" name="Shape 61"/>
        <p:cNvGrpSpPr/>
        <p:nvPr/>
      </p:nvGrpSpPr>
      <p:grpSpPr>
        <a:xfrm>
          <a:off x="0" y="0"/>
          <a:ext cx="0" cy="0"/>
          <a:chOff x="0" y="0"/>
          <a:chExt cx="0" cy="0"/>
        </a:xfrm>
      </p:grpSpPr>
      <p:sp>
        <p:nvSpPr>
          <p:cNvPr id="62" name="Google Shape;62;p19"/>
          <p:cNvSpPr/>
          <p:nvPr/>
        </p:nvSpPr>
        <p:spPr>
          <a:xfrm>
            <a:off x="8030225" y="4608358"/>
            <a:ext cx="594000" cy="54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p:cSld name="TITLE_1_1_1">
    <p:bg>
      <p:bgPr>
        <a:solidFill>
          <a:schemeClr val="accent1"/>
        </a:solidFill>
      </p:bgPr>
    </p:bg>
    <p:spTree>
      <p:nvGrpSpPr>
        <p:cNvPr id="63" name="Shape 63"/>
        <p:cNvGrpSpPr/>
        <p:nvPr/>
      </p:nvGrpSpPr>
      <p:grpSpPr>
        <a:xfrm>
          <a:off x="0" y="0"/>
          <a:ext cx="0" cy="0"/>
          <a:chOff x="0" y="0"/>
          <a:chExt cx="0" cy="0"/>
        </a:xfrm>
      </p:grpSpPr>
      <p:sp>
        <p:nvSpPr>
          <p:cNvPr id="64" name="Google Shape;64;p20"/>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5" name="Google Shape;65;p20"/>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1">
  <p:cSld name="TITLE_1_1_1_3">
    <p:bg>
      <p:bgPr>
        <a:solidFill>
          <a:srgbClr val="EAF0F5"/>
        </a:solidFill>
      </p:bgPr>
    </p:bg>
    <p:spTree>
      <p:nvGrpSpPr>
        <p:cNvPr id="66" name="Shape 66"/>
        <p:cNvGrpSpPr/>
        <p:nvPr/>
      </p:nvGrpSpPr>
      <p:grpSpPr>
        <a:xfrm>
          <a:off x="0" y="0"/>
          <a:ext cx="0" cy="0"/>
          <a:chOff x="0" y="0"/>
          <a:chExt cx="0" cy="0"/>
        </a:xfrm>
      </p:grpSpPr>
      <p:sp>
        <p:nvSpPr>
          <p:cNvPr id="67" name="Google Shape;67;p21"/>
          <p:cNvSpPr/>
          <p:nvPr/>
        </p:nvSpPr>
        <p:spPr>
          <a:xfrm>
            <a:off x="8030225" y="4608358"/>
            <a:ext cx="594000" cy="541500"/>
          </a:xfrm>
          <a:prstGeom prst="rect">
            <a:avLst/>
          </a:prstGeom>
          <a:solidFill>
            <a:srgbClr val="EAF0F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8" name="Google Shape;68;p21"/>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No Owly">
  <p:cSld name="TITLE_1_1_1_2">
    <p:bg>
      <p:bgPr>
        <a:solidFill>
          <a:schemeClr val="accent1"/>
        </a:solidFill>
      </p:bgPr>
    </p:bg>
    <p:spTree>
      <p:nvGrpSpPr>
        <p:cNvPr id="69" name="Shape 69"/>
        <p:cNvGrpSpPr/>
        <p:nvPr/>
      </p:nvGrpSpPr>
      <p:grpSpPr>
        <a:xfrm>
          <a:off x="0" y="0"/>
          <a:ext cx="0" cy="0"/>
          <a:chOff x="0" y="0"/>
          <a:chExt cx="0" cy="0"/>
        </a:xfrm>
      </p:grpSpPr>
      <p:sp>
        <p:nvSpPr>
          <p:cNvPr id="70" name="Google Shape;70;p22"/>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01">
  <p:cSld name="TITLE_1_1_1_1_1_1_1_4_1">
    <p:bg>
      <p:bgPr>
        <a:solidFill>
          <a:schemeClr val="dk1"/>
        </a:solidFill>
      </p:bgPr>
    </p:bg>
    <p:spTree>
      <p:nvGrpSpPr>
        <p:cNvPr id="71" name="Shape 71"/>
        <p:cNvGrpSpPr/>
        <p:nvPr/>
      </p:nvGrpSpPr>
      <p:grpSpPr>
        <a:xfrm>
          <a:off x="0" y="0"/>
          <a:ext cx="0" cy="0"/>
          <a:chOff x="0" y="0"/>
          <a:chExt cx="0" cy="0"/>
        </a:xfrm>
      </p:grpSpPr>
      <p:sp>
        <p:nvSpPr>
          <p:cNvPr id="72" name="Google Shape;72;p23"/>
          <p:cNvSpPr/>
          <p:nvPr/>
        </p:nvSpPr>
        <p:spPr>
          <a:xfrm>
            <a:off x="0" y="0"/>
            <a:ext cx="60999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02">
  <p:cSld name="TITLE_1_1_1_1_1_1_1_1_3_1">
    <p:bg>
      <p:bgPr>
        <a:solidFill>
          <a:schemeClr val="dk1"/>
        </a:solidFill>
      </p:bgPr>
    </p:bg>
    <p:spTree>
      <p:nvGrpSpPr>
        <p:cNvPr id="73" name="Shape 73"/>
        <p:cNvGrpSpPr/>
        <p:nvPr/>
      </p:nvGrpSpPr>
      <p:grpSpPr>
        <a:xfrm>
          <a:off x="0" y="0"/>
          <a:ext cx="0" cy="0"/>
          <a:chOff x="0" y="0"/>
          <a:chExt cx="0" cy="0"/>
        </a:xfrm>
      </p:grpSpPr>
      <p:sp>
        <p:nvSpPr>
          <p:cNvPr id="74" name="Google Shape;74;p24"/>
          <p:cNvSpPr/>
          <p:nvPr/>
        </p:nvSpPr>
        <p:spPr>
          <a:xfrm>
            <a:off x="0" y="0"/>
            <a:ext cx="45816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03">
  <p:cSld name="TITLE_1_1_1_1_1_2_1_1">
    <p:bg>
      <p:bgPr>
        <a:solidFill>
          <a:schemeClr val="dk1"/>
        </a:solidFill>
      </p:bgPr>
    </p:bg>
    <p:spTree>
      <p:nvGrpSpPr>
        <p:cNvPr id="75" name="Shape 75"/>
        <p:cNvGrpSpPr/>
        <p:nvPr/>
      </p:nvGrpSpPr>
      <p:grpSpPr>
        <a:xfrm>
          <a:off x="0" y="0"/>
          <a:ext cx="0" cy="0"/>
          <a:chOff x="0" y="0"/>
          <a:chExt cx="0" cy="0"/>
        </a:xfrm>
      </p:grpSpPr>
      <p:sp>
        <p:nvSpPr>
          <p:cNvPr id="76" name="Google Shape;76;p25"/>
          <p:cNvSpPr/>
          <p:nvPr/>
        </p:nvSpPr>
        <p:spPr>
          <a:xfrm>
            <a:off x="0" y="0"/>
            <a:ext cx="30561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04">
  <p:cSld name="TITLE_1_1_1_1_1_1_1_3_1_1">
    <p:bg>
      <p:bgPr>
        <a:solidFill>
          <a:schemeClr val="accent1"/>
        </a:solidFill>
      </p:bgPr>
    </p:bg>
    <p:spTree>
      <p:nvGrpSpPr>
        <p:cNvPr id="77" name="Shape 77"/>
        <p:cNvGrpSpPr/>
        <p:nvPr/>
      </p:nvGrpSpPr>
      <p:grpSpPr>
        <a:xfrm>
          <a:off x="0" y="0"/>
          <a:ext cx="0" cy="0"/>
          <a:chOff x="0" y="0"/>
          <a:chExt cx="0" cy="0"/>
        </a:xfrm>
      </p:grpSpPr>
      <p:sp>
        <p:nvSpPr>
          <p:cNvPr id="78" name="Google Shape;78;p26"/>
          <p:cNvSpPr/>
          <p:nvPr/>
        </p:nvSpPr>
        <p:spPr>
          <a:xfrm>
            <a:off x="0" y="0"/>
            <a:ext cx="60999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26"/>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0" name="Google Shape;80;p26"/>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05">
  <p:cSld name="TITLE_1_1_1_1_1_1_1_1_2_1_1">
    <p:bg>
      <p:bgPr>
        <a:solidFill>
          <a:schemeClr val="accent1"/>
        </a:solidFill>
      </p:bgPr>
    </p:bg>
    <p:spTree>
      <p:nvGrpSpPr>
        <p:cNvPr id="81" name="Shape 81"/>
        <p:cNvGrpSpPr/>
        <p:nvPr/>
      </p:nvGrpSpPr>
      <p:grpSpPr>
        <a:xfrm>
          <a:off x="0" y="0"/>
          <a:ext cx="0" cy="0"/>
          <a:chOff x="0" y="0"/>
          <a:chExt cx="0" cy="0"/>
        </a:xfrm>
      </p:grpSpPr>
      <p:sp>
        <p:nvSpPr>
          <p:cNvPr id="82" name="Google Shape;82;p27"/>
          <p:cNvSpPr/>
          <p:nvPr/>
        </p:nvSpPr>
        <p:spPr>
          <a:xfrm>
            <a:off x="0" y="0"/>
            <a:ext cx="45816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27"/>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4" name="Google Shape;84;p27"/>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06">
  <p:cSld name="TITLE_1_1_1_1_1_3_1">
    <p:bg>
      <p:bgPr>
        <a:solidFill>
          <a:schemeClr val="accent1"/>
        </a:solidFill>
      </p:bgPr>
    </p:bg>
    <p:spTree>
      <p:nvGrpSpPr>
        <p:cNvPr id="85" name="Shape 85"/>
        <p:cNvGrpSpPr/>
        <p:nvPr/>
      </p:nvGrpSpPr>
      <p:grpSpPr>
        <a:xfrm>
          <a:off x="0" y="0"/>
          <a:ext cx="0" cy="0"/>
          <a:chOff x="0" y="0"/>
          <a:chExt cx="0" cy="0"/>
        </a:xfrm>
      </p:grpSpPr>
      <p:sp>
        <p:nvSpPr>
          <p:cNvPr id="86" name="Google Shape;86;p28"/>
          <p:cNvSpPr/>
          <p:nvPr/>
        </p:nvSpPr>
        <p:spPr>
          <a:xfrm>
            <a:off x="0" y="0"/>
            <a:ext cx="30561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28"/>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8" name="Google Shape;88;p28"/>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Yellow 01">
  <p:cSld name="TITLE_1_1_1_1_1_1_1">
    <p:bg>
      <p:bgPr>
        <a:solidFill>
          <a:schemeClr val="dk2"/>
        </a:solidFill>
      </p:bgPr>
    </p:bg>
    <p:spTree>
      <p:nvGrpSpPr>
        <p:cNvPr id="89" name="Shape 89"/>
        <p:cNvGrpSpPr/>
        <p:nvPr/>
      </p:nvGrpSpPr>
      <p:grpSpPr>
        <a:xfrm>
          <a:off x="0" y="0"/>
          <a:ext cx="0" cy="0"/>
          <a:chOff x="0" y="0"/>
          <a:chExt cx="0" cy="0"/>
        </a:xfrm>
      </p:grpSpPr>
      <p:sp>
        <p:nvSpPr>
          <p:cNvPr id="90" name="Google Shape;90;p29"/>
          <p:cNvSpPr/>
          <p:nvPr/>
        </p:nvSpPr>
        <p:spPr>
          <a:xfrm>
            <a:off x="0" y="0"/>
            <a:ext cx="60999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29"/>
          <p:cNvSpPr/>
          <p:nvPr/>
        </p:nvSpPr>
        <p:spPr>
          <a:xfrm>
            <a:off x="6099900" y="0"/>
            <a:ext cx="3044100" cy="41100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Yellow 02">
  <p:cSld name="TITLE_1_1_1_1_1_1_1_1">
    <p:bg>
      <p:bgPr>
        <a:solidFill>
          <a:schemeClr val="dk2"/>
        </a:solidFill>
      </p:bgPr>
    </p:bg>
    <p:spTree>
      <p:nvGrpSpPr>
        <p:cNvPr id="92" name="Shape 92"/>
        <p:cNvGrpSpPr/>
        <p:nvPr/>
      </p:nvGrpSpPr>
      <p:grpSpPr>
        <a:xfrm>
          <a:off x="0" y="0"/>
          <a:ext cx="0" cy="0"/>
          <a:chOff x="0" y="0"/>
          <a:chExt cx="0" cy="0"/>
        </a:xfrm>
      </p:grpSpPr>
      <p:sp>
        <p:nvSpPr>
          <p:cNvPr id="93" name="Google Shape;93;p30"/>
          <p:cNvSpPr/>
          <p:nvPr/>
        </p:nvSpPr>
        <p:spPr>
          <a:xfrm>
            <a:off x="0" y="0"/>
            <a:ext cx="45816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0"/>
          <p:cNvSpPr/>
          <p:nvPr/>
        </p:nvSpPr>
        <p:spPr>
          <a:xfrm>
            <a:off x="4581600" y="0"/>
            <a:ext cx="4562400" cy="41100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Yellow 03">
  <p:cSld name="TITLE_1_1_1_1_1_1_1_1_2">
    <p:bg>
      <p:bgPr>
        <a:solidFill>
          <a:schemeClr val="accent1"/>
        </a:solidFill>
      </p:bgPr>
    </p:bg>
    <p:spTree>
      <p:nvGrpSpPr>
        <p:cNvPr id="95" name="Shape 95"/>
        <p:cNvGrpSpPr/>
        <p:nvPr/>
      </p:nvGrpSpPr>
      <p:grpSpPr>
        <a:xfrm>
          <a:off x="0" y="0"/>
          <a:ext cx="0" cy="0"/>
          <a:chOff x="0" y="0"/>
          <a:chExt cx="0" cy="0"/>
        </a:xfrm>
      </p:grpSpPr>
      <p:sp>
        <p:nvSpPr>
          <p:cNvPr id="96" name="Google Shape;96;p31"/>
          <p:cNvSpPr/>
          <p:nvPr/>
        </p:nvSpPr>
        <p:spPr>
          <a:xfrm>
            <a:off x="0" y="0"/>
            <a:ext cx="45816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31"/>
          <p:cNvSpPr/>
          <p:nvPr/>
        </p:nvSpPr>
        <p:spPr>
          <a:xfrm>
            <a:off x="75" y="0"/>
            <a:ext cx="4581600" cy="41100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98" name="Google Shape;98;p31"/>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9" name="Google Shape;99;p31"/>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Yellow 04">
  <p:cSld name="TITLE_1_1_1_1_1_3">
    <p:bg>
      <p:bgPr>
        <a:solidFill>
          <a:schemeClr val="accent1"/>
        </a:solidFill>
      </p:bgPr>
    </p:bg>
    <p:spTree>
      <p:nvGrpSpPr>
        <p:cNvPr id="100" name="Shape 100"/>
        <p:cNvGrpSpPr/>
        <p:nvPr/>
      </p:nvGrpSpPr>
      <p:grpSpPr>
        <a:xfrm>
          <a:off x="0" y="0"/>
          <a:ext cx="0" cy="0"/>
          <a:chOff x="0" y="0"/>
          <a:chExt cx="0" cy="0"/>
        </a:xfrm>
      </p:grpSpPr>
      <p:sp>
        <p:nvSpPr>
          <p:cNvPr id="101" name="Google Shape;101;p32"/>
          <p:cNvSpPr/>
          <p:nvPr/>
        </p:nvSpPr>
        <p:spPr>
          <a:xfrm>
            <a:off x="0" y="0"/>
            <a:ext cx="30561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32"/>
          <p:cNvSpPr/>
          <p:nvPr/>
        </p:nvSpPr>
        <p:spPr>
          <a:xfrm>
            <a:off x="0" y="4109975"/>
            <a:ext cx="3056100" cy="10335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103" name="Google Shape;103;p32"/>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4" name="Google Shape;104;p32"/>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Yellow 05">
  <p:cSld name="TITLE_1_1_1_1_1_1_1_4">
    <p:bg>
      <p:bgPr>
        <a:solidFill>
          <a:schemeClr val="dk1"/>
        </a:solidFill>
      </p:bgPr>
    </p:bg>
    <p:spTree>
      <p:nvGrpSpPr>
        <p:cNvPr id="105" name="Shape 105"/>
        <p:cNvGrpSpPr/>
        <p:nvPr/>
      </p:nvGrpSpPr>
      <p:grpSpPr>
        <a:xfrm>
          <a:off x="0" y="0"/>
          <a:ext cx="0" cy="0"/>
          <a:chOff x="0" y="0"/>
          <a:chExt cx="0" cy="0"/>
        </a:xfrm>
      </p:grpSpPr>
      <p:sp>
        <p:nvSpPr>
          <p:cNvPr id="106" name="Google Shape;106;p33"/>
          <p:cNvSpPr/>
          <p:nvPr/>
        </p:nvSpPr>
        <p:spPr>
          <a:xfrm>
            <a:off x="0" y="0"/>
            <a:ext cx="60999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33"/>
          <p:cNvSpPr/>
          <p:nvPr/>
        </p:nvSpPr>
        <p:spPr>
          <a:xfrm>
            <a:off x="6099900" y="0"/>
            <a:ext cx="3044100" cy="41100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Yellow 06">
  <p:cSld name="TITLE_1_1_1_1_1_1_1_1_4">
    <p:bg>
      <p:bgPr>
        <a:solidFill>
          <a:schemeClr val="dk1"/>
        </a:solidFill>
      </p:bgPr>
    </p:bg>
    <p:spTree>
      <p:nvGrpSpPr>
        <p:cNvPr id="108" name="Shape 108"/>
        <p:cNvGrpSpPr/>
        <p:nvPr/>
      </p:nvGrpSpPr>
      <p:grpSpPr>
        <a:xfrm>
          <a:off x="0" y="0"/>
          <a:ext cx="0" cy="0"/>
          <a:chOff x="0" y="0"/>
          <a:chExt cx="0" cy="0"/>
        </a:xfrm>
      </p:grpSpPr>
      <p:sp>
        <p:nvSpPr>
          <p:cNvPr id="109" name="Google Shape;109;p34"/>
          <p:cNvSpPr/>
          <p:nvPr/>
        </p:nvSpPr>
        <p:spPr>
          <a:xfrm>
            <a:off x="0" y="0"/>
            <a:ext cx="45816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34"/>
          <p:cNvSpPr/>
          <p:nvPr/>
        </p:nvSpPr>
        <p:spPr>
          <a:xfrm>
            <a:off x="4581600" y="0"/>
            <a:ext cx="4562400" cy="41100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Yellow 07">
  <p:cSld name="TITLE_1_1_1_1_1_1_1_1_2_1">
    <p:bg>
      <p:bgPr>
        <a:solidFill>
          <a:schemeClr val="accent1"/>
        </a:solidFill>
      </p:bgPr>
    </p:bg>
    <p:spTree>
      <p:nvGrpSpPr>
        <p:cNvPr id="111" name="Shape 111"/>
        <p:cNvGrpSpPr/>
        <p:nvPr/>
      </p:nvGrpSpPr>
      <p:grpSpPr>
        <a:xfrm>
          <a:off x="0" y="0"/>
          <a:ext cx="0" cy="0"/>
          <a:chOff x="0" y="0"/>
          <a:chExt cx="0" cy="0"/>
        </a:xfrm>
      </p:grpSpPr>
      <p:sp>
        <p:nvSpPr>
          <p:cNvPr id="112" name="Google Shape;112;p35"/>
          <p:cNvSpPr/>
          <p:nvPr/>
        </p:nvSpPr>
        <p:spPr>
          <a:xfrm>
            <a:off x="0" y="0"/>
            <a:ext cx="45816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35"/>
          <p:cNvSpPr/>
          <p:nvPr/>
        </p:nvSpPr>
        <p:spPr>
          <a:xfrm>
            <a:off x="75" y="0"/>
            <a:ext cx="4581600" cy="41100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114" name="Google Shape;114;p35"/>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5" name="Google Shape;115;p35"/>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Yellow 08">
  <p:cSld name="TITLE_1_1_1_1_1_3_3">
    <p:bg>
      <p:bgPr>
        <a:solidFill>
          <a:schemeClr val="accent1"/>
        </a:solidFill>
      </p:bgPr>
    </p:bg>
    <p:spTree>
      <p:nvGrpSpPr>
        <p:cNvPr id="116" name="Shape 116"/>
        <p:cNvGrpSpPr/>
        <p:nvPr/>
      </p:nvGrpSpPr>
      <p:grpSpPr>
        <a:xfrm>
          <a:off x="0" y="0"/>
          <a:ext cx="0" cy="0"/>
          <a:chOff x="0" y="0"/>
          <a:chExt cx="0" cy="0"/>
        </a:xfrm>
      </p:grpSpPr>
      <p:sp>
        <p:nvSpPr>
          <p:cNvPr id="117" name="Google Shape;117;p36"/>
          <p:cNvSpPr/>
          <p:nvPr/>
        </p:nvSpPr>
        <p:spPr>
          <a:xfrm>
            <a:off x="0" y="0"/>
            <a:ext cx="30561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36"/>
          <p:cNvSpPr/>
          <p:nvPr/>
        </p:nvSpPr>
        <p:spPr>
          <a:xfrm>
            <a:off x="0" y="4109975"/>
            <a:ext cx="3056100" cy="10335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119" name="Google Shape;119;p36"/>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20" name="Google Shape;120;p36"/>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Red 01">
  <p:cSld name="TITLE_1_1_1_1_1_1_1_3">
    <p:bg>
      <p:bgPr>
        <a:solidFill>
          <a:schemeClr val="lt1"/>
        </a:solidFill>
      </p:bgPr>
    </p:bg>
    <p:spTree>
      <p:nvGrpSpPr>
        <p:cNvPr id="121" name="Shape 121"/>
        <p:cNvGrpSpPr/>
        <p:nvPr/>
      </p:nvGrpSpPr>
      <p:grpSpPr>
        <a:xfrm>
          <a:off x="0" y="0"/>
          <a:ext cx="0" cy="0"/>
          <a:chOff x="0" y="0"/>
          <a:chExt cx="0" cy="0"/>
        </a:xfrm>
      </p:grpSpPr>
      <p:sp>
        <p:nvSpPr>
          <p:cNvPr id="122" name="Google Shape;122;p37"/>
          <p:cNvSpPr/>
          <p:nvPr/>
        </p:nvSpPr>
        <p:spPr>
          <a:xfrm>
            <a:off x="0" y="0"/>
            <a:ext cx="60999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37"/>
          <p:cNvSpPr/>
          <p:nvPr/>
        </p:nvSpPr>
        <p:spPr>
          <a:xfrm>
            <a:off x="6099900" y="0"/>
            <a:ext cx="3044100" cy="41100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Red 02">
  <p:cSld name="TITLE_1_1_1_1_1_1_1_1_3">
    <p:bg>
      <p:bgPr>
        <a:solidFill>
          <a:schemeClr val="lt1"/>
        </a:solidFill>
      </p:bgPr>
    </p:bg>
    <p:spTree>
      <p:nvGrpSpPr>
        <p:cNvPr id="124" name="Shape 124"/>
        <p:cNvGrpSpPr/>
        <p:nvPr/>
      </p:nvGrpSpPr>
      <p:grpSpPr>
        <a:xfrm>
          <a:off x="0" y="0"/>
          <a:ext cx="0" cy="0"/>
          <a:chOff x="0" y="0"/>
          <a:chExt cx="0" cy="0"/>
        </a:xfrm>
      </p:grpSpPr>
      <p:sp>
        <p:nvSpPr>
          <p:cNvPr id="125" name="Google Shape;125;p38"/>
          <p:cNvSpPr/>
          <p:nvPr/>
        </p:nvSpPr>
        <p:spPr>
          <a:xfrm>
            <a:off x="0" y="0"/>
            <a:ext cx="45816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38"/>
          <p:cNvSpPr/>
          <p:nvPr/>
        </p:nvSpPr>
        <p:spPr>
          <a:xfrm>
            <a:off x="4581600" y="0"/>
            <a:ext cx="4562400" cy="41100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Red 03">
  <p:cSld name="TITLE_1_1_1_1_1_1_1_1_2_1_2">
    <p:bg>
      <p:bgPr>
        <a:solidFill>
          <a:schemeClr val="accent1"/>
        </a:solidFill>
      </p:bgPr>
    </p:bg>
    <p:spTree>
      <p:nvGrpSpPr>
        <p:cNvPr id="127" name="Shape 127"/>
        <p:cNvGrpSpPr/>
        <p:nvPr/>
      </p:nvGrpSpPr>
      <p:grpSpPr>
        <a:xfrm>
          <a:off x="0" y="0"/>
          <a:ext cx="0" cy="0"/>
          <a:chOff x="0" y="0"/>
          <a:chExt cx="0" cy="0"/>
        </a:xfrm>
      </p:grpSpPr>
      <p:sp>
        <p:nvSpPr>
          <p:cNvPr id="128" name="Google Shape;128;p39"/>
          <p:cNvSpPr/>
          <p:nvPr/>
        </p:nvSpPr>
        <p:spPr>
          <a:xfrm>
            <a:off x="0" y="0"/>
            <a:ext cx="45816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39"/>
          <p:cNvSpPr/>
          <p:nvPr/>
        </p:nvSpPr>
        <p:spPr>
          <a:xfrm>
            <a:off x="0" y="4109975"/>
            <a:ext cx="4581600" cy="10335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130" name="Google Shape;130;p39"/>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31" name="Google Shape;131;p39"/>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Red 04">
  <p:cSld name="TITLE_1_1_1_1_1_3_2">
    <p:bg>
      <p:bgPr>
        <a:solidFill>
          <a:schemeClr val="accent1"/>
        </a:solidFill>
      </p:bgPr>
    </p:bg>
    <p:spTree>
      <p:nvGrpSpPr>
        <p:cNvPr id="132" name="Shape 132"/>
        <p:cNvGrpSpPr/>
        <p:nvPr/>
      </p:nvGrpSpPr>
      <p:grpSpPr>
        <a:xfrm>
          <a:off x="0" y="0"/>
          <a:ext cx="0" cy="0"/>
          <a:chOff x="0" y="0"/>
          <a:chExt cx="0" cy="0"/>
        </a:xfrm>
      </p:grpSpPr>
      <p:sp>
        <p:nvSpPr>
          <p:cNvPr id="133" name="Google Shape;133;p40"/>
          <p:cNvSpPr/>
          <p:nvPr/>
        </p:nvSpPr>
        <p:spPr>
          <a:xfrm>
            <a:off x="0" y="0"/>
            <a:ext cx="30561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40"/>
          <p:cNvSpPr/>
          <p:nvPr/>
        </p:nvSpPr>
        <p:spPr>
          <a:xfrm>
            <a:off x="0" y="4109975"/>
            <a:ext cx="3056100" cy="10335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135" name="Google Shape;135;p40"/>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36" name="Google Shape;136;p40"/>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Red 05">
  <p:cSld name="TITLE_1_1_1_1_1_1_1_3_2">
    <p:bg>
      <p:bgPr>
        <a:solidFill>
          <a:schemeClr val="dk1"/>
        </a:solidFill>
      </p:bgPr>
    </p:bg>
    <p:spTree>
      <p:nvGrpSpPr>
        <p:cNvPr id="137" name="Shape 137"/>
        <p:cNvGrpSpPr/>
        <p:nvPr/>
      </p:nvGrpSpPr>
      <p:grpSpPr>
        <a:xfrm>
          <a:off x="0" y="0"/>
          <a:ext cx="0" cy="0"/>
          <a:chOff x="0" y="0"/>
          <a:chExt cx="0" cy="0"/>
        </a:xfrm>
      </p:grpSpPr>
      <p:sp>
        <p:nvSpPr>
          <p:cNvPr id="138" name="Google Shape;138;p41"/>
          <p:cNvSpPr/>
          <p:nvPr/>
        </p:nvSpPr>
        <p:spPr>
          <a:xfrm>
            <a:off x="0" y="0"/>
            <a:ext cx="60999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41"/>
          <p:cNvSpPr/>
          <p:nvPr/>
        </p:nvSpPr>
        <p:spPr>
          <a:xfrm>
            <a:off x="6099900" y="0"/>
            <a:ext cx="3044100" cy="41100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Red 06">
  <p:cSld name="TITLE_1_1_1_1_1_1_1_1_3_3">
    <p:bg>
      <p:bgPr>
        <a:solidFill>
          <a:schemeClr val="dk1"/>
        </a:solidFill>
      </p:bgPr>
    </p:bg>
    <p:spTree>
      <p:nvGrpSpPr>
        <p:cNvPr id="140" name="Shape 140"/>
        <p:cNvGrpSpPr/>
        <p:nvPr/>
      </p:nvGrpSpPr>
      <p:grpSpPr>
        <a:xfrm>
          <a:off x="0" y="0"/>
          <a:ext cx="0" cy="0"/>
          <a:chOff x="0" y="0"/>
          <a:chExt cx="0" cy="0"/>
        </a:xfrm>
      </p:grpSpPr>
      <p:sp>
        <p:nvSpPr>
          <p:cNvPr id="141" name="Google Shape;141;p42"/>
          <p:cNvSpPr/>
          <p:nvPr/>
        </p:nvSpPr>
        <p:spPr>
          <a:xfrm>
            <a:off x="0" y="0"/>
            <a:ext cx="45816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42"/>
          <p:cNvSpPr/>
          <p:nvPr/>
        </p:nvSpPr>
        <p:spPr>
          <a:xfrm>
            <a:off x="4581600" y="0"/>
            <a:ext cx="4562400" cy="41100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Red 07">
  <p:cSld name="TITLE_1_1_1_1_1_1_1_1_2_1_2_2">
    <p:bg>
      <p:bgPr>
        <a:solidFill>
          <a:schemeClr val="accent1"/>
        </a:solidFill>
      </p:bgPr>
    </p:bg>
    <p:spTree>
      <p:nvGrpSpPr>
        <p:cNvPr id="143" name="Shape 143"/>
        <p:cNvGrpSpPr/>
        <p:nvPr/>
      </p:nvGrpSpPr>
      <p:grpSpPr>
        <a:xfrm>
          <a:off x="0" y="0"/>
          <a:ext cx="0" cy="0"/>
          <a:chOff x="0" y="0"/>
          <a:chExt cx="0" cy="0"/>
        </a:xfrm>
      </p:grpSpPr>
      <p:sp>
        <p:nvSpPr>
          <p:cNvPr id="144" name="Google Shape;144;p43"/>
          <p:cNvSpPr/>
          <p:nvPr/>
        </p:nvSpPr>
        <p:spPr>
          <a:xfrm>
            <a:off x="0" y="0"/>
            <a:ext cx="45816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43"/>
          <p:cNvSpPr/>
          <p:nvPr/>
        </p:nvSpPr>
        <p:spPr>
          <a:xfrm>
            <a:off x="0" y="4109975"/>
            <a:ext cx="4581600" cy="10335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146" name="Google Shape;146;p43"/>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47" name="Google Shape;147;p43"/>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Red 08">
  <p:cSld name="TITLE_1_1_1_1_1_3_2_2">
    <p:bg>
      <p:bgPr>
        <a:solidFill>
          <a:schemeClr val="accent1"/>
        </a:solidFill>
      </p:bgPr>
    </p:bg>
    <p:spTree>
      <p:nvGrpSpPr>
        <p:cNvPr id="148" name="Shape 148"/>
        <p:cNvGrpSpPr/>
        <p:nvPr/>
      </p:nvGrpSpPr>
      <p:grpSpPr>
        <a:xfrm>
          <a:off x="0" y="0"/>
          <a:ext cx="0" cy="0"/>
          <a:chOff x="0" y="0"/>
          <a:chExt cx="0" cy="0"/>
        </a:xfrm>
      </p:grpSpPr>
      <p:sp>
        <p:nvSpPr>
          <p:cNvPr id="149" name="Google Shape;149;p44"/>
          <p:cNvSpPr/>
          <p:nvPr/>
        </p:nvSpPr>
        <p:spPr>
          <a:xfrm>
            <a:off x="0" y="0"/>
            <a:ext cx="30561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44"/>
          <p:cNvSpPr/>
          <p:nvPr/>
        </p:nvSpPr>
        <p:spPr>
          <a:xfrm>
            <a:off x="0" y="4109975"/>
            <a:ext cx="3056100" cy="10335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151" name="Google Shape;151;p44"/>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52" name="Google Shape;152;p44"/>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Light Blue 01">
  <p:cSld name="TITLE_1_1_1_1_1_1_1_3_1">
    <p:bg>
      <p:bgPr>
        <a:solidFill>
          <a:schemeClr val="lt2"/>
        </a:solidFill>
      </p:bgPr>
    </p:bg>
    <p:spTree>
      <p:nvGrpSpPr>
        <p:cNvPr id="153" name="Shape 153"/>
        <p:cNvGrpSpPr/>
        <p:nvPr/>
      </p:nvGrpSpPr>
      <p:grpSpPr>
        <a:xfrm>
          <a:off x="0" y="0"/>
          <a:ext cx="0" cy="0"/>
          <a:chOff x="0" y="0"/>
          <a:chExt cx="0" cy="0"/>
        </a:xfrm>
      </p:grpSpPr>
      <p:sp>
        <p:nvSpPr>
          <p:cNvPr id="154" name="Google Shape;154;p45"/>
          <p:cNvSpPr/>
          <p:nvPr/>
        </p:nvSpPr>
        <p:spPr>
          <a:xfrm>
            <a:off x="0" y="0"/>
            <a:ext cx="60999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45"/>
          <p:cNvSpPr/>
          <p:nvPr/>
        </p:nvSpPr>
        <p:spPr>
          <a:xfrm>
            <a:off x="6099900" y="0"/>
            <a:ext cx="3044100" cy="41100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Light Blue 02">
  <p:cSld name="TITLE_1_1_1_1_1_1_1_1_3_2">
    <p:bg>
      <p:bgPr>
        <a:solidFill>
          <a:schemeClr val="lt2"/>
        </a:solidFill>
      </p:bgPr>
    </p:bg>
    <p:spTree>
      <p:nvGrpSpPr>
        <p:cNvPr id="156" name="Shape 156"/>
        <p:cNvGrpSpPr/>
        <p:nvPr/>
      </p:nvGrpSpPr>
      <p:grpSpPr>
        <a:xfrm>
          <a:off x="0" y="0"/>
          <a:ext cx="0" cy="0"/>
          <a:chOff x="0" y="0"/>
          <a:chExt cx="0" cy="0"/>
        </a:xfrm>
      </p:grpSpPr>
      <p:sp>
        <p:nvSpPr>
          <p:cNvPr id="157" name="Google Shape;157;p46"/>
          <p:cNvSpPr/>
          <p:nvPr/>
        </p:nvSpPr>
        <p:spPr>
          <a:xfrm>
            <a:off x="0" y="0"/>
            <a:ext cx="45816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46"/>
          <p:cNvSpPr/>
          <p:nvPr/>
        </p:nvSpPr>
        <p:spPr>
          <a:xfrm>
            <a:off x="4581600" y="0"/>
            <a:ext cx="4562400" cy="41100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Light Blue 03">
  <p:cSld name="TITLE_1_1_1_1_1_1_1_1_2_1_2_1">
    <p:bg>
      <p:bgPr>
        <a:solidFill>
          <a:schemeClr val="accent1"/>
        </a:solidFill>
      </p:bgPr>
    </p:bg>
    <p:spTree>
      <p:nvGrpSpPr>
        <p:cNvPr id="159" name="Shape 159"/>
        <p:cNvGrpSpPr/>
        <p:nvPr/>
      </p:nvGrpSpPr>
      <p:grpSpPr>
        <a:xfrm>
          <a:off x="0" y="0"/>
          <a:ext cx="0" cy="0"/>
          <a:chOff x="0" y="0"/>
          <a:chExt cx="0" cy="0"/>
        </a:xfrm>
      </p:grpSpPr>
      <p:sp>
        <p:nvSpPr>
          <p:cNvPr id="160" name="Google Shape;160;p47"/>
          <p:cNvSpPr/>
          <p:nvPr/>
        </p:nvSpPr>
        <p:spPr>
          <a:xfrm>
            <a:off x="0" y="0"/>
            <a:ext cx="45816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47"/>
          <p:cNvSpPr/>
          <p:nvPr/>
        </p:nvSpPr>
        <p:spPr>
          <a:xfrm>
            <a:off x="0" y="4109975"/>
            <a:ext cx="4581600" cy="1033500"/>
          </a:xfrm>
          <a:prstGeom prst="rect">
            <a:avLst/>
          </a:prstGeom>
          <a:solidFill>
            <a:schemeClr val="lt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162" name="Google Shape;162;p47"/>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63" name="Google Shape;163;p47"/>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Light Blue 04">
  <p:cSld name="TITLE_1_1_1_1_1_3_2_1">
    <p:bg>
      <p:bgPr>
        <a:solidFill>
          <a:schemeClr val="accent1"/>
        </a:solidFill>
      </p:bgPr>
    </p:bg>
    <p:spTree>
      <p:nvGrpSpPr>
        <p:cNvPr id="164" name="Shape 164"/>
        <p:cNvGrpSpPr/>
        <p:nvPr/>
      </p:nvGrpSpPr>
      <p:grpSpPr>
        <a:xfrm>
          <a:off x="0" y="0"/>
          <a:ext cx="0" cy="0"/>
          <a:chOff x="0" y="0"/>
          <a:chExt cx="0" cy="0"/>
        </a:xfrm>
      </p:grpSpPr>
      <p:sp>
        <p:nvSpPr>
          <p:cNvPr id="165" name="Google Shape;165;p48"/>
          <p:cNvSpPr/>
          <p:nvPr/>
        </p:nvSpPr>
        <p:spPr>
          <a:xfrm>
            <a:off x="0" y="0"/>
            <a:ext cx="30561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48"/>
          <p:cNvSpPr/>
          <p:nvPr/>
        </p:nvSpPr>
        <p:spPr>
          <a:xfrm>
            <a:off x="0" y="4109975"/>
            <a:ext cx="3056100" cy="1033500"/>
          </a:xfrm>
          <a:prstGeom prst="rect">
            <a:avLst/>
          </a:prstGeom>
          <a:solidFill>
            <a:schemeClr val="lt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167" name="Google Shape;167;p48"/>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68" name="Google Shape;168;p48"/>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Light Blue 05">
  <p:cSld name="TITLE_1_1_1_1_1_1_1_3_1_2">
    <p:bg>
      <p:bgPr>
        <a:solidFill>
          <a:schemeClr val="dk1"/>
        </a:solidFill>
      </p:bgPr>
    </p:bg>
    <p:spTree>
      <p:nvGrpSpPr>
        <p:cNvPr id="169" name="Shape 169"/>
        <p:cNvGrpSpPr/>
        <p:nvPr/>
      </p:nvGrpSpPr>
      <p:grpSpPr>
        <a:xfrm>
          <a:off x="0" y="0"/>
          <a:ext cx="0" cy="0"/>
          <a:chOff x="0" y="0"/>
          <a:chExt cx="0" cy="0"/>
        </a:xfrm>
      </p:grpSpPr>
      <p:sp>
        <p:nvSpPr>
          <p:cNvPr id="170" name="Google Shape;170;p49"/>
          <p:cNvSpPr/>
          <p:nvPr/>
        </p:nvSpPr>
        <p:spPr>
          <a:xfrm>
            <a:off x="0" y="0"/>
            <a:ext cx="60999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49"/>
          <p:cNvSpPr/>
          <p:nvPr/>
        </p:nvSpPr>
        <p:spPr>
          <a:xfrm>
            <a:off x="6099900" y="0"/>
            <a:ext cx="3044100" cy="4110000"/>
          </a:xfrm>
          <a:prstGeom prst="rect">
            <a:avLst/>
          </a:prstGeom>
          <a:solidFill>
            <a:schemeClr val="lt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Light Blue 06">
  <p:cSld name="TITLE_1_1_1_1_1_1_1_1_3_2_1">
    <p:bg>
      <p:bgPr>
        <a:solidFill>
          <a:schemeClr val="dk1"/>
        </a:solidFill>
      </p:bgPr>
    </p:bg>
    <p:spTree>
      <p:nvGrpSpPr>
        <p:cNvPr id="172" name="Shape 172"/>
        <p:cNvGrpSpPr/>
        <p:nvPr/>
      </p:nvGrpSpPr>
      <p:grpSpPr>
        <a:xfrm>
          <a:off x="0" y="0"/>
          <a:ext cx="0" cy="0"/>
          <a:chOff x="0" y="0"/>
          <a:chExt cx="0" cy="0"/>
        </a:xfrm>
      </p:grpSpPr>
      <p:sp>
        <p:nvSpPr>
          <p:cNvPr id="173" name="Google Shape;173;p50"/>
          <p:cNvSpPr/>
          <p:nvPr/>
        </p:nvSpPr>
        <p:spPr>
          <a:xfrm>
            <a:off x="0" y="0"/>
            <a:ext cx="45816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50"/>
          <p:cNvSpPr/>
          <p:nvPr/>
        </p:nvSpPr>
        <p:spPr>
          <a:xfrm>
            <a:off x="4581600" y="0"/>
            <a:ext cx="4562400" cy="4110000"/>
          </a:xfrm>
          <a:prstGeom prst="rect">
            <a:avLst/>
          </a:prstGeom>
          <a:solidFill>
            <a:schemeClr val="lt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Light Blue 07">
  <p:cSld name="TITLE_1_1_1_1_1_1_1_1_2_1_2_1_1">
    <p:bg>
      <p:bgPr>
        <a:solidFill>
          <a:schemeClr val="accent1"/>
        </a:solidFill>
      </p:bgPr>
    </p:bg>
    <p:spTree>
      <p:nvGrpSpPr>
        <p:cNvPr id="175" name="Shape 175"/>
        <p:cNvGrpSpPr/>
        <p:nvPr/>
      </p:nvGrpSpPr>
      <p:grpSpPr>
        <a:xfrm>
          <a:off x="0" y="0"/>
          <a:ext cx="0" cy="0"/>
          <a:chOff x="0" y="0"/>
          <a:chExt cx="0" cy="0"/>
        </a:xfrm>
      </p:grpSpPr>
      <p:sp>
        <p:nvSpPr>
          <p:cNvPr id="176" name="Google Shape;176;p51"/>
          <p:cNvSpPr/>
          <p:nvPr/>
        </p:nvSpPr>
        <p:spPr>
          <a:xfrm>
            <a:off x="0" y="0"/>
            <a:ext cx="45816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51"/>
          <p:cNvSpPr/>
          <p:nvPr/>
        </p:nvSpPr>
        <p:spPr>
          <a:xfrm>
            <a:off x="0" y="4109975"/>
            <a:ext cx="4581600" cy="10335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178" name="Google Shape;178;p51"/>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79" name="Google Shape;179;p51"/>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Blue / Light Blue 08">
  <p:cSld name="TITLE_1_1_1_1_1_3_2_1_1">
    <p:bg>
      <p:bgPr>
        <a:solidFill>
          <a:schemeClr val="accent1"/>
        </a:solidFill>
      </p:bgPr>
    </p:bg>
    <p:spTree>
      <p:nvGrpSpPr>
        <p:cNvPr id="180" name="Shape 180"/>
        <p:cNvGrpSpPr/>
        <p:nvPr/>
      </p:nvGrpSpPr>
      <p:grpSpPr>
        <a:xfrm>
          <a:off x="0" y="0"/>
          <a:ext cx="0" cy="0"/>
          <a:chOff x="0" y="0"/>
          <a:chExt cx="0" cy="0"/>
        </a:xfrm>
      </p:grpSpPr>
      <p:sp>
        <p:nvSpPr>
          <p:cNvPr id="181" name="Google Shape;181;p52"/>
          <p:cNvSpPr/>
          <p:nvPr/>
        </p:nvSpPr>
        <p:spPr>
          <a:xfrm>
            <a:off x="0" y="0"/>
            <a:ext cx="30561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52"/>
          <p:cNvSpPr/>
          <p:nvPr/>
        </p:nvSpPr>
        <p:spPr>
          <a:xfrm>
            <a:off x="0" y="4109975"/>
            <a:ext cx="3056100" cy="10335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
        <p:nvSpPr>
          <p:cNvPr id="183" name="Google Shape;183;p52"/>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84" name="Google Shape;184;p52"/>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Red 01">
  <p:cSld name="TITLE_1_1_1_1_1_1_1_2">
    <p:bg>
      <p:bgPr>
        <a:solidFill>
          <a:schemeClr val="lt1"/>
        </a:solidFill>
      </p:bgPr>
    </p:bg>
    <p:spTree>
      <p:nvGrpSpPr>
        <p:cNvPr id="185" name="Shape 185"/>
        <p:cNvGrpSpPr/>
        <p:nvPr/>
      </p:nvGrpSpPr>
      <p:grpSpPr>
        <a:xfrm>
          <a:off x="0" y="0"/>
          <a:ext cx="0" cy="0"/>
          <a:chOff x="0" y="0"/>
          <a:chExt cx="0" cy="0"/>
        </a:xfrm>
      </p:grpSpPr>
      <p:sp>
        <p:nvSpPr>
          <p:cNvPr id="186" name="Google Shape;186;p53"/>
          <p:cNvSpPr/>
          <p:nvPr/>
        </p:nvSpPr>
        <p:spPr>
          <a:xfrm>
            <a:off x="0" y="0"/>
            <a:ext cx="60999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53"/>
          <p:cNvSpPr/>
          <p:nvPr/>
        </p:nvSpPr>
        <p:spPr>
          <a:xfrm>
            <a:off x="0" y="0"/>
            <a:ext cx="45816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Red 02">
  <p:cSld name="TITLE_1_1_1_1_1_1_1_1_1">
    <p:bg>
      <p:bgPr>
        <a:solidFill>
          <a:schemeClr val="lt1"/>
        </a:solidFill>
      </p:bgPr>
    </p:bg>
    <p:spTree>
      <p:nvGrpSpPr>
        <p:cNvPr id="188" name="Shape 188"/>
        <p:cNvGrpSpPr/>
        <p:nvPr/>
      </p:nvGrpSpPr>
      <p:grpSpPr>
        <a:xfrm>
          <a:off x="0" y="0"/>
          <a:ext cx="0" cy="0"/>
          <a:chOff x="0" y="0"/>
          <a:chExt cx="0" cy="0"/>
        </a:xfrm>
      </p:grpSpPr>
      <p:sp>
        <p:nvSpPr>
          <p:cNvPr id="189" name="Google Shape;189;p54"/>
          <p:cNvSpPr/>
          <p:nvPr/>
        </p:nvSpPr>
        <p:spPr>
          <a:xfrm>
            <a:off x="0" y="0"/>
            <a:ext cx="4581600" cy="5143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Red 03">
  <p:cSld name="TITLE_1_1_1_1_2">
    <p:bg>
      <p:bgPr>
        <a:solidFill>
          <a:schemeClr val="accent1"/>
        </a:solidFill>
      </p:bgPr>
    </p:bg>
    <p:spTree>
      <p:nvGrpSpPr>
        <p:cNvPr id="190" name="Shape 190"/>
        <p:cNvGrpSpPr/>
        <p:nvPr/>
      </p:nvGrpSpPr>
      <p:grpSpPr>
        <a:xfrm>
          <a:off x="0" y="0"/>
          <a:ext cx="0" cy="0"/>
          <a:chOff x="0" y="0"/>
          <a:chExt cx="0" cy="0"/>
        </a:xfrm>
      </p:grpSpPr>
      <p:sp>
        <p:nvSpPr>
          <p:cNvPr id="191" name="Google Shape;191;p55"/>
          <p:cNvSpPr/>
          <p:nvPr/>
        </p:nvSpPr>
        <p:spPr>
          <a:xfrm>
            <a:off x="0" y="0"/>
            <a:ext cx="45816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55"/>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93" name="Google Shape;193;p55"/>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ey / Red 04">
  <p:cSld name="TITLE_1_1_1_1_1_1">
    <p:bg>
      <p:bgPr>
        <a:solidFill>
          <a:schemeClr val="accent1"/>
        </a:solidFill>
      </p:bgPr>
    </p:bg>
    <p:spTree>
      <p:nvGrpSpPr>
        <p:cNvPr id="194" name="Shape 194"/>
        <p:cNvGrpSpPr/>
        <p:nvPr/>
      </p:nvGrpSpPr>
      <p:grpSpPr>
        <a:xfrm>
          <a:off x="0" y="0"/>
          <a:ext cx="0" cy="0"/>
          <a:chOff x="0" y="0"/>
          <a:chExt cx="0" cy="0"/>
        </a:xfrm>
      </p:grpSpPr>
      <p:sp>
        <p:nvSpPr>
          <p:cNvPr id="195" name="Google Shape;195;p56"/>
          <p:cNvSpPr/>
          <p:nvPr/>
        </p:nvSpPr>
        <p:spPr>
          <a:xfrm>
            <a:off x="0" y="0"/>
            <a:ext cx="30561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56"/>
          <p:cNvSpPr/>
          <p:nvPr/>
        </p:nvSpPr>
        <p:spPr>
          <a:xfrm>
            <a:off x="8030225" y="4608358"/>
            <a:ext cx="594000" cy="54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97" name="Google Shape;197;p56"/>
          <p:cNvPicPr preferRelativeResize="0"/>
          <p:nvPr/>
        </p:nvPicPr>
        <p:blipFill rotWithShape="1">
          <a:blip r:embed="rId2">
            <a:alphaModFix/>
          </a:blip>
          <a:srcRect b="0" l="0" r="10" t="0"/>
          <a:stretch/>
        </p:blipFill>
        <p:spPr>
          <a:xfrm>
            <a:off x="7924925" y="4473524"/>
            <a:ext cx="804600" cy="671874"/>
          </a:xfrm>
          <a:prstGeom prst="rect">
            <a:avLst/>
          </a:prstGeom>
          <a:noFill/>
          <a:ln>
            <a:noFill/>
          </a:ln>
        </p:spPr>
      </p:pic>
    </p:spTree>
  </p:cSld>
  <p:clrMapOvr>
    <a:masterClrMapping/>
  </p:clrMapOvr>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01">
  <p:cSld name="TITLE_2_1_1_1_3_1_1_1_1_2">
    <p:bg>
      <p:bgPr>
        <a:solidFill>
          <a:schemeClr val="lt2"/>
        </a:solidFill>
      </p:bgPr>
    </p:bg>
    <p:spTree>
      <p:nvGrpSpPr>
        <p:cNvPr id="198" name="Shape 198"/>
        <p:cNvGrpSpPr/>
        <p:nvPr/>
      </p:nvGrpSpPr>
      <p:grpSpPr>
        <a:xfrm>
          <a:off x="0" y="0"/>
          <a:ext cx="0" cy="0"/>
          <a:chOff x="0" y="0"/>
          <a:chExt cx="0" cy="0"/>
        </a:xfrm>
      </p:grpSpPr>
      <p:sp>
        <p:nvSpPr>
          <p:cNvPr id="199" name="Google Shape;199;p57"/>
          <p:cNvSpPr/>
          <p:nvPr/>
        </p:nvSpPr>
        <p:spPr>
          <a:xfrm>
            <a:off x="0" y="0"/>
            <a:ext cx="60705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02">
  <p:cSld name="TITLE_2_1_1_1_1_1_2">
    <p:bg>
      <p:bgPr>
        <a:solidFill>
          <a:schemeClr val="lt2"/>
        </a:solidFill>
      </p:bgPr>
    </p:bg>
    <p:spTree>
      <p:nvGrpSpPr>
        <p:cNvPr id="200" name="Shape 200"/>
        <p:cNvGrpSpPr/>
        <p:nvPr/>
      </p:nvGrpSpPr>
      <p:grpSpPr>
        <a:xfrm>
          <a:off x="0" y="0"/>
          <a:ext cx="0" cy="0"/>
          <a:chOff x="0" y="0"/>
          <a:chExt cx="0" cy="0"/>
        </a:xfrm>
      </p:grpSpPr>
      <p:sp>
        <p:nvSpPr>
          <p:cNvPr id="201" name="Google Shape;201;p58"/>
          <p:cNvSpPr/>
          <p:nvPr/>
        </p:nvSpPr>
        <p:spPr>
          <a:xfrm>
            <a:off x="0" y="0"/>
            <a:ext cx="45816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03">
  <p:cSld name="TITLE_2_1_1_1_3_1_1_2_2">
    <p:bg>
      <p:bgPr>
        <a:solidFill>
          <a:schemeClr val="lt2"/>
        </a:solidFill>
      </p:bgPr>
    </p:bg>
    <p:spTree>
      <p:nvGrpSpPr>
        <p:cNvPr id="202" name="Shape 202"/>
        <p:cNvGrpSpPr/>
        <p:nvPr/>
      </p:nvGrpSpPr>
      <p:grpSpPr>
        <a:xfrm>
          <a:off x="0" y="0"/>
          <a:ext cx="0" cy="0"/>
          <a:chOff x="0" y="0"/>
          <a:chExt cx="0" cy="0"/>
        </a:xfrm>
      </p:grpSpPr>
      <p:sp>
        <p:nvSpPr>
          <p:cNvPr id="203" name="Google Shape;203;p59"/>
          <p:cNvSpPr/>
          <p:nvPr/>
        </p:nvSpPr>
        <p:spPr>
          <a:xfrm>
            <a:off x="0" y="0"/>
            <a:ext cx="30561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04">
  <p:cSld name="TITLE_2_1_1_1_3_1_1_2_1">
    <p:bg>
      <p:bgPr>
        <a:solidFill>
          <a:schemeClr val="dk1"/>
        </a:solidFill>
      </p:bgPr>
    </p:bg>
    <p:spTree>
      <p:nvGrpSpPr>
        <p:cNvPr id="204" name="Shape 204"/>
        <p:cNvGrpSpPr/>
        <p:nvPr/>
      </p:nvGrpSpPr>
      <p:grpSpPr>
        <a:xfrm>
          <a:off x="0" y="0"/>
          <a:ext cx="0" cy="0"/>
          <a:chOff x="0" y="0"/>
          <a:chExt cx="0" cy="0"/>
        </a:xfrm>
      </p:grpSpPr>
      <p:sp>
        <p:nvSpPr>
          <p:cNvPr id="205" name="Google Shape;205;p60"/>
          <p:cNvSpPr/>
          <p:nvPr/>
        </p:nvSpPr>
        <p:spPr>
          <a:xfrm>
            <a:off x="0" y="0"/>
            <a:ext cx="60705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05">
  <p:cSld name="TITLE_2_1_1_1_1_1_1">
    <p:bg>
      <p:bgPr>
        <a:solidFill>
          <a:schemeClr val="dk1"/>
        </a:solidFill>
      </p:bgPr>
    </p:bg>
    <p:spTree>
      <p:nvGrpSpPr>
        <p:cNvPr id="206" name="Shape 206"/>
        <p:cNvGrpSpPr/>
        <p:nvPr/>
      </p:nvGrpSpPr>
      <p:grpSpPr>
        <a:xfrm>
          <a:off x="0" y="0"/>
          <a:ext cx="0" cy="0"/>
          <a:chOff x="0" y="0"/>
          <a:chExt cx="0" cy="0"/>
        </a:xfrm>
      </p:grpSpPr>
      <p:sp>
        <p:nvSpPr>
          <p:cNvPr id="207" name="Google Shape;207;p61"/>
          <p:cNvSpPr/>
          <p:nvPr/>
        </p:nvSpPr>
        <p:spPr>
          <a:xfrm>
            <a:off x="0" y="0"/>
            <a:ext cx="45816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06">
  <p:cSld name="TITLE_2_1_1_1_3_1_1_1_1_1">
    <p:bg>
      <p:bgPr>
        <a:solidFill>
          <a:schemeClr val="dk1"/>
        </a:solidFill>
      </p:bgPr>
    </p:bg>
    <p:spTree>
      <p:nvGrpSpPr>
        <p:cNvPr id="208" name="Shape 208"/>
        <p:cNvGrpSpPr/>
        <p:nvPr/>
      </p:nvGrpSpPr>
      <p:grpSpPr>
        <a:xfrm>
          <a:off x="0" y="0"/>
          <a:ext cx="0" cy="0"/>
          <a:chOff x="0" y="0"/>
          <a:chExt cx="0" cy="0"/>
        </a:xfrm>
      </p:grpSpPr>
      <p:sp>
        <p:nvSpPr>
          <p:cNvPr id="209" name="Google Shape;209;p62"/>
          <p:cNvSpPr/>
          <p:nvPr/>
        </p:nvSpPr>
        <p:spPr>
          <a:xfrm>
            <a:off x="0" y="0"/>
            <a:ext cx="30561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 Yellow 01">
  <p:cSld name="TITLE_2_1_1_1_3_1_1_1_1_2_1">
    <p:bg>
      <p:bgPr>
        <a:solidFill>
          <a:schemeClr val="dk2"/>
        </a:solidFill>
      </p:bgPr>
    </p:bg>
    <p:spTree>
      <p:nvGrpSpPr>
        <p:cNvPr id="210" name="Shape 210"/>
        <p:cNvGrpSpPr/>
        <p:nvPr/>
      </p:nvGrpSpPr>
      <p:grpSpPr>
        <a:xfrm>
          <a:off x="0" y="0"/>
          <a:ext cx="0" cy="0"/>
          <a:chOff x="0" y="0"/>
          <a:chExt cx="0" cy="0"/>
        </a:xfrm>
      </p:grpSpPr>
      <p:sp>
        <p:nvSpPr>
          <p:cNvPr id="211" name="Google Shape;211;p63"/>
          <p:cNvSpPr/>
          <p:nvPr/>
        </p:nvSpPr>
        <p:spPr>
          <a:xfrm>
            <a:off x="6087900" y="0"/>
            <a:ext cx="3056100" cy="4110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63"/>
          <p:cNvSpPr/>
          <p:nvPr/>
        </p:nvSpPr>
        <p:spPr>
          <a:xfrm>
            <a:off x="0" y="0"/>
            <a:ext cx="60942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 Yellow 02">
  <p:cSld name="TITLE_2_1_1_1_1_1_2_1">
    <p:bg>
      <p:bgPr>
        <a:solidFill>
          <a:schemeClr val="dk2"/>
        </a:solidFill>
      </p:bgPr>
    </p:bg>
    <p:spTree>
      <p:nvGrpSpPr>
        <p:cNvPr id="213" name="Shape 213"/>
        <p:cNvGrpSpPr/>
        <p:nvPr/>
      </p:nvGrpSpPr>
      <p:grpSpPr>
        <a:xfrm>
          <a:off x="0" y="0"/>
          <a:ext cx="0" cy="0"/>
          <a:chOff x="0" y="0"/>
          <a:chExt cx="0" cy="0"/>
        </a:xfrm>
      </p:grpSpPr>
      <p:sp>
        <p:nvSpPr>
          <p:cNvPr id="214" name="Google Shape;214;p64"/>
          <p:cNvSpPr/>
          <p:nvPr/>
        </p:nvSpPr>
        <p:spPr>
          <a:xfrm>
            <a:off x="0" y="0"/>
            <a:ext cx="4562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64"/>
          <p:cNvSpPr/>
          <p:nvPr/>
        </p:nvSpPr>
        <p:spPr>
          <a:xfrm>
            <a:off x="4562500" y="0"/>
            <a:ext cx="4581600" cy="4110000"/>
          </a:xfrm>
          <a:prstGeom prst="rect">
            <a:avLst/>
          </a:prstGeom>
          <a:solidFill>
            <a:schemeClr val="lt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 Yellow 03">
  <p:cSld name="TITLE_2_1_1_1_1_1_1_1">
    <p:bg>
      <p:bgPr>
        <a:solidFill>
          <a:schemeClr val="dk1"/>
        </a:solidFill>
      </p:bgPr>
    </p:bg>
    <p:spTree>
      <p:nvGrpSpPr>
        <p:cNvPr id="216" name="Shape 216"/>
        <p:cNvGrpSpPr/>
        <p:nvPr/>
      </p:nvGrpSpPr>
      <p:grpSpPr>
        <a:xfrm>
          <a:off x="0" y="0"/>
          <a:ext cx="0" cy="0"/>
          <a:chOff x="0" y="0"/>
          <a:chExt cx="0" cy="0"/>
        </a:xfrm>
      </p:grpSpPr>
      <p:sp>
        <p:nvSpPr>
          <p:cNvPr id="217" name="Google Shape;217;p65"/>
          <p:cNvSpPr/>
          <p:nvPr/>
        </p:nvSpPr>
        <p:spPr>
          <a:xfrm>
            <a:off x="0" y="0"/>
            <a:ext cx="45816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65"/>
          <p:cNvSpPr/>
          <p:nvPr/>
        </p:nvSpPr>
        <p:spPr>
          <a:xfrm>
            <a:off x="0" y="4109975"/>
            <a:ext cx="4581600" cy="10335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 Yellow 04">
  <p:cSld name="TITLE_2_1_1_1_3_1_1_1_1_1_1">
    <p:bg>
      <p:bgPr>
        <a:solidFill>
          <a:schemeClr val="dk1"/>
        </a:solidFill>
      </p:bgPr>
    </p:bg>
    <p:spTree>
      <p:nvGrpSpPr>
        <p:cNvPr id="219" name="Shape 219"/>
        <p:cNvGrpSpPr/>
        <p:nvPr/>
      </p:nvGrpSpPr>
      <p:grpSpPr>
        <a:xfrm>
          <a:off x="0" y="0"/>
          <a:ext cx="0" cy="0"/>
          <a:chOff x="0" y="0"/>
          <a:chExt cx="0" cy="0"/>
        </a:xfrm>
      </p:grpSpPr>
      <p:sp>
        <p:nvSpPr>
          <p:cNvPr id="220" name="Google Shape;220;p66"/>
          <p:cNvSpPr/>
          <p:nvPr/>
        </p:nvSpPr>
        <p:spPr>
          <a:xfrm>
            <a:off x="0" y="0"/>
            <a:ext cx="30561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66"/>
          <p:cNvSpPr/>
          <p:nvPr/>
        </p:nvSpPr>
        <p:spPr>
          <a:xfrm>
            <a:off x="-1200" y="4109975"/>
            <a:ext cx="3058500" cy="10335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 Yellow 05">
  <p:cSld name="TITLE_2_1_1_1_3_1_1_1_1_2_1_1">
    <p:bg>
      <p:bgPr>
        <a:solidFill>
          <a:schemeClr val="lt2"/>
        </a:solidFill>
      </p:bgPr>
    </p:bg>
    <p:spTree>
      <p:nvGrpSpPr>
        <p:cNvPr id="222" name="Shape 222"/>
        <p:cNvGrpSpPr/>
        <p:nvPr/>
      </p:nvGrpSpPr>
      <p:grpSpPr>
        <a:xfrm>
          <a:off x="0" y="0"/>
          <a:ext cx="0" cy="0"/>
          <a:chOff x="0" y="0"/>
          <a:chExt cx="0" cy="0"/>
        </a:xfrm>
      </p:grpSpPr>
      <p:sp>
        <p:nvSpPr>
          <p:cNvPr id="223" name="Google Shape;223;p67"/>
          <p:cNvSpPr/>
          <p:nvPr/>
        </p:nvSpPr>
        <p:spPr>
          <a:xfrm>
            <a:off x="6087900" y="0"/>
            <a:ext cx="3056100" cy="41100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67"/>
          <p:cNvSpPr/>
          <p:nvPr/>
        </p:nvSpPr>
        <p:spPr>
          <a:xfrm>
            <a:off x="0" y="-25"/>
            <a:ext cx="6088500" cy="51435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 Yellow 06">
  <p:cSld name="TITLE_2_1_1_1_1_1_2_1_1">
    <p:bg>
      <p:bgPr>
        <a:solidFill>
          <a:schemeClr val="lt2"/>
        </a:solidFill>
      </p:bgPr>
    </p:bg>
    <p:spTree>
      <p:nvGrpSpPr>
        <p:cNvPr id="225" name="Shape 225"/>
        <p:cNvGrpSpPr/>
        <p:nvPr/>
      </p:nvGrpSpPr>
      <p:grpSpPr>
        <a:xfrm>
          <a:off x="0" y="0"/>
          <a:ext cx="0" cy="0"/>
          <a:chOff x="0" y="0"/>
          <a:chExt cx="0" cy="0"/>
        </a:xfrm>
      </p:grpSpPr>
      <p:sp>
        <p:nvSpPr>
          <p:cNvPr id="226" name="Google Shape;226;p68"/>
          <p:cNvSpPr/>
          <p:nvPr/>
        </p:nvSpPr>
        <p:spPr>
          <a:xfrm>
            <a:off x="0" y="0"/>
            <a:ext cx="4562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68"/>
          <p:cNvSpPr/>
          <p:nvPr/>
        </p:nvSpPr>
        <p:spPr>
          <a:xfrm>
            <a:off x="4562500" y="0"/>
            <a:ext cx="4581600" cy="41100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 Yellow 07">
  <p:cSld name="TITLE_2_1_1_1_1_1_1_1_1">
    <p:bg>
      <p:bgPr>
        <a:solidFill>
          <a:schemeClr val="dk1"/>
        </a:solidFill>
      </p:bgPr>
    </p:bg>
    <p:spTree>
      <p:nvGrpSpPr>
        <p:cNvPr id="228" name="Shape 228"/>
        <p:cNvGrpSpPr/>
        <p:nvPr/>
      </p:nvGrpSpPr>
      <p:grpSpPr>
        <a:xfrm>
          <a:off x="0" y="0"/>
          <a:ext cx="0" cy="0"/>
          <a:chOff x="0" y="0"/>
          <a:chExt cx="0" cy="0"/>
        </a:xfrm>
      </p:grpSpPr>
      <p:sp>
        <p:nvSpPr>
          <p:cNvPr id="229" name="Google Shape;229;p69"/>
          <p:cNvSpPr/>
          <p:nvPr/>
        </p:nvSpPr>
        <p:spPr>
          <a:xfrm>
            <a:off x="0" y="0"/>
            <a:ext cx="45816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69"/>
          <p:cNvSpPr/>
          <p:nvPr/>
        </p:nvSpPr>
        <p:spPr>
          <a:xfrm>
            <a:off x="0" y="4109975"/>
            <a:ext cx="4581600" cy="1033500"/>
          </a:xfrm>
          <a:prstGeom prst="rect">
            <a:avLst/>
          </a:prstGeom>
          <a:solidFill>
            <a:schemeClr val="lt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Light Blue / Yellow 08">
  <p:cSld name="TITLE_2_1_1_1_3_1_1_1_1_1_1_1">
    <p:bg>
      <p:bgPr>
        <a:solidFill>
          <a:schemeClr val="dk1"/>
        </a:solidFill>
      </p:bgPr>
    </p:bg>
    <p:spTree>
      <p:nvGrpSpPr>
        <p:cNvPr id="231" name="Shape 231"/>
        <p:cNvGrpSpPr/>
        <p:nvPr/>
      </p:nvGrpSpPr>
      <p:grpSpPr>
        <a:xfrm>
          <a:off x="0" y="0"/>
          <a:ext cx="0" cy="0"/>
          <a:chOff x="0" y="0"/>
          <a:chExt cx="0" cy="0"/>
        </a:xfrm>
      </p:grpSpPr>
      <p:sp>
        <p:nvSpPr>
          <p:cNvPr id="232" name="Google Shape;232;p70"/>
          <p:cNvSpPr/>
          <p:nvPr/>
        </p:nvSpPr>
        <p:spPr>
          <a:xfrm>
            <a:off x="0" y="0"/>
            <a:ext cx="30561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70"/>
          <p:cNvSpPr/>
          <p:nvPr/>
        </p:nvSpPr>
        <p:spPr>
          <a:xfrm>
            <a:off x="-1200" y="4109975"/>
            <a:ext cx="3058500" cy="1033500"/>
          </a:xfrm>
          <a:prstGeom prst="rect">
            <a:avLst/>
          </a:prstGeom>
          <a:solidFill>
            <a:schemeClr val="lt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01">
  <p:cSld name="TITLE_2_1_1_1_3_1_1_1">
    <p:bg>
      <p:bgPr>
        <a:solidFill>
          <a:schemeClr val="lt1"/>
        </a:solidFill>
      </p:bgPr>
    </p:bg>
    <p:spTree>
      <p:nvGrpSpPr>
        <p:cNvPr id="234" name="Shape 234"/>
        <p:cNvGrpSpPr/>
        <p:nvPr/>
      </p:nvGrpSpPr>
      <p:grpSpPr>
        <a:xfrm>
          <a:off x="0" y="0"/>
          <a:ext cx="0" cy="0"/>
          <a:chOff x="0" y="0"/>
          <a:chExt cx="0" cy="0"/>
        </a:xfrm>
      </p:grpSpPr>
      <p:sp>
        <p:nvSpPr>
          <p:cNvPr id="235" name="Google Shape;235;p71"/>
          <p:cNvSpPr/>
          <p:nvPr/>
        </p:nvSpPr>
        <p:spPr>
          <a:xfrm>
            <a:off x="0" y="0"/>
            <a:ext cx="60879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02">
  <p:cSld name="TITLE_2_1_1_1_1">
    <p:bg>
      <p:bgPr>
        <a:solidFill>
          <a:schemeClr val="lt1"/>
        </a:solidFill>
      </p:bgPr>
    </p:bg>
    <p:spTree>
      <p:nvGrpSpPr>
        <p:cNvPr id="236" name="Shape 236"/>
        <p:cNvGrpSpPr/>
        <p:nvPr/>
      </p:nvGrpSpPr>
      <p:grpSpPr>
        <a:xfrm>
          <a:off x="0" y="0"/>
          <a:ext cx="0" cy="0"/>
          <a:chOff x="0" y="0"/>
          <a:chExt cx="0" cy="0"/>
        </a:xfrm>
      </p:grpSpPr>
      <p:sp>
        <p:nvSpPr>
          <p:cNvPr id="237" name="Google Shape;237;p72"/>
          <p:cNvSpPr/>
          <p:nvPr/>
        </p:nvSpPr>
        <p:spPr>
          <a:xfrm>
            <a:off x="0" y="0"/>
            <a:ext cx="45816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03">
  <p:cSld name="TITLE_2_1_1_1_3_1_1">
    <p:bg>
      <p:bgPr>
        <a:solidFill>
          <a:schemeClr val="lt1"/>
        </a:solidFill>
      </p:bgPr>
    </p:bg>
    <p:spTree>
      <p:nvGrpSpPr>
        <p:cNvPr id="238" name="Shape 238"/>
        <p:cNvGrpSpPr/>
        <p:nvPr/>
      </p:nvGrpSpPr>
      <p:grpSpPr>
        <a:xfrm>
          <a:off x="0" y="0"/>
          <a:ext cx="0" cy="0"/>
          <a:chOff x="0" y="0"/>
          <a:chExt cx="0" cy="0"/>
        </a:xfrm>
      </p:grpSpPr>
      <p:sp>
        <p:nvSpPr>
          <p:cNvPr id="239" name="Google Shape;239;p73"/>
          <p:cNvSpPr/>
          <p:nvPr/>
        </p:nvSpPr>
        <p:spPr>
          <a:xfrm>
            <a:off x="0" y="0"/>
            <a:ext cx="30561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04">
  <p:cSld name="TITLE_2_2_2">
    <p:bg>
      <p:bgPr>
        <a:solidFill>
          <a:schemeClr val="dk1"/>
        </a:solidFill>
      </p:bgPr>
    </p:bg>
    <p:spTree>
      <p:nvGrpSpPr>
        <p:cNvPr id="240" name="Shape 240"/>
        <p:cNvGrpSpPr/>
        <p:nvPr/>
      </p:nvGrpSpPr>
      <p:grpSpPr>
        <a:xfrm>
          <a:off x="0" y="0"/>
          <a:ext cx="0" cy="0"/>
          <a:chOff x="0" y="0"/>
          <a:chExt cx="0" cy="0"/>
        </a:xfrm>
      </p:grpSpPr>
      <p:sp>
        <p:nvSpPr>
          <p:cNvPr id="241" name="Google Shape;241;p74"/>
          <p:cNvSpPr/>
          <p:nvPr/>
        </p:nvSpPr>
        <p:spPr>
          <a:xfrm>
            <a:off x="0" y="0"/>
            <a:ext cx="60879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05">
  <p:cSld name="TITLE_2">
    <p:bg>
      <p:bgPr>
        <a:solidFill>
          <a:schemeClr val="dk1"/>
        </a:solidFill>
      </p:bgPr>
    </p:bg>
    <p:spTree>
      <p:nvGrpSpPr>
        <p:cNvPr id="242" name="Shape 242"/>
        <p:cNvGrpSpPr/>
        <p:nvPr/>
      </p:nvGrpSpPr>
      <p:grpSpPr>
        <a:xfrm>
          <a:off x="0" y="0"/>
          <a:ext cx="0" cy="0"/>
          <a:chOff x="0" y="0"/>
          <a:chExt cx="0" cy="0"/>
        </a:xfrm>
      </p:grpSpPr>
      <p:sp>
        <p:nvSpPr>
          <p:cNvPr id="243" name="Google Shape;243;p75"/>
          <p:cNvSpPr/>
          <p:nvPr/>
        </p:nvSpPr>
        <p:spPr>
          <a:xfrm>
            <a:off x="0" y="0"/>
            <a:ext cx="45816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06">
  <p:cSld name="TITLE_2_1_3">
    <p:bg>
      <p:bgPr>
        <a:solidFill>
          <a:schemeClr val="dk1"/>
        </a:solidFill>
      </p:bgPr>
    </p:bg>
    <p:spTree>
      <p:nvGrpSpPr>
        <p:cNvPr id="244" name="Shape 244"/>
        <p:cNvGrpSpPr/>
        <p:nvPr/>
      </p:nvGrpSpPr>
      <p:grpSpPr>
        <a:xfrm>
          <a:off x="0" y="0"/>
          <a:ext cx="0" cy="0"/>
          <a:chOff x="0" y="0"/>
          <a:chExt cx="0" cy="0"/>
        </a:xfrm>
      </p:grpSpPr>
      <p:sp>
        <p:nvSpPr>
          <p:cNvPr id="245" name="Google Shape;245;p76"/>
          <p:cNvSpPr/>
          <p:nvPr/>
        </p:nvSpPr>
        <p:spPr>
          <a:xfrm>
            <a:off x="0" y="0"/>
            <a:ext cx="30561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 Yellow 01">
  <p:cSld name="TITLE_2_1_1_1_3_1_1_1_1">
    <p:bg>
      <p:bgPr>
        <a:solidFill>
          <a:schemeClr val="dk2"/>
        </a:solidFill>
      </p:bgPr>
    </p:bg>
    <p:spTree>
      <p:nvGrpSpPr>
        <p:cNvPr id="246" name="Shape 246"/>
        <p:cNvGrpSpPr/>
        <p:nvPr/>
      </p:nvGrpSpPr>
      <p:grpSpPr>
        <a:xfrm>
          <a:off x="0" y="0"/>
          <a:ext cx="0" cy="0"/>
          <a:chOff x="0" y="0"/>
          <a:chExt cx="0" cy="0"/>
        </a:xfrm>
      </p:grpSpPr>
      <p:sp>
        <p:nvSpPr>
          <p:cNvPr id="247" name="Google Shape;247;p77"/>
          <p:cNvSpPr/>
          <p:nvPr/>
        </p:nvSpPr>
        <p:spPr>
          <a:xfrm>
            <a:off x="0" y="0"/>
            <a:ext cx="60855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77"/>
          <p:cNvSpPr/>
          <p:nvPr/>
        </p:nvSpPr>
        <p:spPr>
          <a:xfrm>
            <a:off x="6085500" y="0"/>
            <a:ext cx="3058500" cy="41100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 Yellow 02">
  <p:cSld name="TITLE_2_1_1_1_1_1">
    <p:bg>
      <p:bgPr>
        <a:solidFill>
          <a:schemeClr val="dk2"/>
        </a:solidFill>
      </p:bgPr>
    </p:bg>
    <p:spTree>
      <p:nvGrpSpPr>
        <p:cNvPr id="249" name="Shape 249"/>
        <p:cNvGrpSpPr/>
        <p:nvPr/>
      </p:nvGrpSpPr>
      <p:grpSpPr>
        <a:xfrm>
          <a:off x="0" y="0"/>
          <a:ext cx="0" cy="0"/>
          <a:chOff x="0" y="0"/>
          <a:chExt cx="0" cy="0"/>
        </a:xfrm>
      </p:grpSpPr>
      <p:sp>
        <p:nvSpPr>
          <p:cNvPr id="250" name="Google Shape;250;p78"/>
          <p:cNvSpPr/>
          <p:nvPr/>
        </p:nvSpPr>
        <p:spPr>
          <a:xfrm>
            <a:off x="0" y="0"/>
            <a:ext cx="45816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78"/>
          <p:cNvSpPr/>
          <p:nvPr/>
        </p:nvSpPr>
        <p:spPr>
          <a:xfrm>
            <a:off x="4581600" y="0"/>
            <a:ext cx="4562400" cy="41100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 Yellow 03">
  <p:cSld name="TITLE_2_1">
    <p:bg>
      <p:bgPr>
        <a:solidFill>
          <a:schemeClr val="dk1"/>
        </a:solidFill>
      </p:bgPr>
    </p:bg>
    <p:spTree>
      <p:nvGrpSpPr>
        <p:cNvPr id="252" name="Shape 252"/>
        <p:cNvGrpSpPr/>
        <p:nvPr/>
      </p:nvGrpSpPr>
      <p:grpSpPr>
        <a:xfrm>
          <a:off x="0" y="0"/>
          <a:ext cx="0" cy="0"/>
          <a:chOff x="0" y="0"/>
          <a:chExt cx="0" cy="0"/>
        </a:xfrm>
      </p:grpSpPr>
      <p:sp>
        <p:nvSpPr>
          <p:cNvPr id="253" name="Google Shape;253;p79"/>
          <p:cNvSpPr/>
          <p:nvPr/>
        </p:nvSpPr>
        <p:spPr>
          <a:xfrm>
            <a:off x="0" y="0"/>
            <a:ext cx="45816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79"/>
          <p:cNvSpPr/>
          <p:nvPr/>
        </p:nvSpPr>
        <p:spPr>
          <a:xfrm>
            <a:off x="0" y="4109975"/>
            <a:ext cx="4581600" cy="10335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 Yellow 04">
  <p:cSld name="TITLE_2_1_3_1">
    <p:bg>
      <p:bgPr>
        <a:solidFill>
          <a:schemeClr val="dk1"/>
        </a:solidFill>
      </p:bgPr>
    </p:bg>
    <p:spTree>
      <p:nvGrpSpPr>
        <p:cNvPr id="255" name="Shape 255"/>
        <p:cNvGrpSpPr/>
        <p:nvPr/>
      </p:nvGrpSpPr>
      <p:grpSpPr>
        <a:xfrm>
          <a:off x="0" y="0"/>
          <a:ext cx="0" cy="0"/>
          <a:chOff x="0" y="0"/>
          <a:chExt cx="0" cy="0"/>
        </a:xfrm>
      </p:grpSpPr>
      <p:sp>
        <p:nvSpPr>
          <p:cNvPr id="256" name="Google Shape;256;p80"/>
          <p:cNvSpPr/>
          <p:nvPr/>
        </p:nvSpPr>
        <p:spPr>
          <a:xfrm>
            <a:off x="0" y="0"/>
            <a:ext cx="30561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80"/>
          <p:cNvSpPr/>
          <p:nvPr/>
        </p:nvSpPr>
        <p:spPr>
          <a:xfrm>
            <a:off x="-1200" y="4109975"/>
            <a:ext cx="3058500" cy="10335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 Yellow 05">
  <p:cSld name="TITLE_2_1_1_1_3_1_1_1_1_3">
    <p:bg>
      <p:bgPr>
        <a:solidFill>
          <a:schemeClr val="dk2"/>
        </a:solidFill>
      </p:bgPr>
    </p:bg>
    <p:spTree>
      <p:nvGrpSpPr>
        <p:cNvPr id="258" name="Shape 258"/>
        <p:cNvGrpSpPr/>
        <p:nvPr/>
      </p:nvGrpSpPr>
      <p:grpSpPr>
        <a:xfrm>
          <a:off x="0" y="0"/>
          <a:ext cx="0" cy="0"/>
          <a:chOff x="0" y="0"/>
          <a:chExt cx="0" cy="0"/>
        </a:xfrm>
      </p:grpSpPr>
      <p:sp>
        <p:nvSpPr>
          <p:cNvPr id="259" name="Google Shape;259;p81"/>
          <p:cNvSpPr/>
          <p:nvPr/>
        </p:nvSpPr>
        <p:spPr>
          <a:xfrm>
            <a:off x="6087900" y="0"/>
            <a:ext cx="3056100" cy="41100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81"/>
          <p:cNvSpPr/>
          <p:nvPr/>
        </p:nvSpPr>
        <p:spPr>
          <a:xfrm>
            <a:off x="0" y="0"/>
            <a:ext cx="60918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1600"/>
              </a:spcBef>
              <a:spcAft>
                <a:spcPts val="0"/>
              </a:spcAft>
              <a:buClr>
                <a:schemeClr val="dk1"/>
              </a:buClr>
              <a:buSzPts val="1400"/>
              <a:buChar char="○"/>
              <a:defRPr>
                <a:solidFill>
                  <a:schemeClr val="dk1"/>
                </a:solidFill>
              </a:defRPr>
            </a:lvl2pPr>
            <a:lvl3pPr indent="-317500" lvl="2" marL="1371600">
              <a:spcBef>
                <a:spcPts val="1600"/>
              </a:spcBef>
              <a:spcAft>
                <a:spcPts val="0"/>
              </a:spcAft>
              <a:buClr>
                <a:schemeClr val="dk1"/>
              </a:buClr>
              <a:buSzPts val="1400"/>
              <a:buChar char="■"/>
              <a:defRPr>
                <a:solidFill>
                  <a:schemeClr val="dk1"/>
                </a:solidFill>
              </a:defRPr>
            </a:lvl3pPr>
            <a:lvl4pPr indent="-317500" lvl="3" marL="1828800">
              <a:spcBef>
                <a:spcPts val="1600"/>
              </a:spcBef>
              <a:spcAft>
                <a:spcPts val="0"/>
              </a:spcAft>
              <a:buClr>
                <a:schemeClr val="dk1"/>
              </a:buClr>
              <a:buSzPts val="1400"/>
              <a:buChar char="●"/>
              <a:defRPr>
                <a:solidFill>
                  <a:schemeClr val="dk1"/>
                </a:solidFill>
              </a:defRPr>
            </a:lvl4pPr>
            <a:lvl5pPr indent="-317500" lvl="4" marL="2286000">
              <a:spcBef>
                <a:spcPts val="1600"/>
              </a:spcBef>
              <a:spcAft>
                <a:spcPts val="0"/>
              </a:spcAft>
              <a:buClr>
                <a:schemeClr val="dk1"/>
              </a:buClr>
              <a:buSzPts val="1400"/>
              <a:buChar char="○"/>
              <a:defRPr>
                <a:solidFill>
                  <a:schemeClr val="dk1"/>
                </a:solidFill>
              </a:defRPr>
            </a:lvl5pPr>
            <a:lvl6pPr indent="-317500" lvl="5" marL="2743200">
              <a:spcBef>
                <a:spcPts val="1600"/>
              </a:spcBef>
              <a:spcAft>
                <a:spcPts val="0"/>
              </a:spcAft>
              <a:buClr>
                <a:schemeClr val="dk1"/>
              </a:buClr>
              <a:buSzPts val="1400"/>
              <a:buChar char="■"/>
              <a:defRPr>
                <a:solidFill>
                  <a:schemeClr val="dk1"/>
                </a:solidFill>
              </a:defRPr>
            </a:lvl6pPr>
            <a:lvl7pPr indent="-317500" lvl="6" marL="3200400">
              <a:spcBef>
                <a:spcPts val="1600"/>
              </a:spcBef>
              <a:spcAft>
                <a:spcPts val="0"/>
              </a:spcAft>
              <a:buClr>
                <a:schemeClr val="dk1"/>
              </a:buClr>
              <a:buSzPts val="1400"/>
              <a:buChar char="●"/>
              <a:defRPr>
                <a:solidFill>
                  <a:schemeClr val="dk1"/>
                </a:solidFill>
              </a:defRPr>
            </a:lvl7pPr>
            <a:lvl8pPr indent="-317500" lvl="7" marL="3657600">
              <a:spcBef>
                <a:spcPts val="1600"/>
              </a:spcBef>
              <a:spcAft>
                <a:spcPts val="0"/>
              </a:spcAft>
              <a:buClr>
                <a:schemeClr val="dk1"/>
              </a:buClr>
              <a:buSzPts val="1400"/>
              <a:buChar char="○"/>
              <a:defRPr>
                <a:solidFill>
                  <a:schemeClr val="dk1"/>
                </a:solidFill>
              </a:defRPr>
            </a:lvl8pPr>
            <a:lvl9pPr indent="-317500" lvl="8" marL="4114800">
              <a:spcBef>
                <a:spcPts val="1600"/>
              </a:spcBef>
              <a:spcAft>
                <a:spcPts val="160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 Yellow 06">
  <p:cSld name="TITLE_2_1_1_1_1_1_3">
    <p:bg>
      <p:bgPr>
        <a:solidFill>
          <a:schemeClr val="lt1"/>
        </a:solidFill>
      </p:bgPr>
    </p:bg>
    <p:spTree>
      <p:nvGrpSpPr>
        <p:cNvPr id="261" name="Shape 261"/>
        <p:cNvGrpSpPr/>
        <p:nvPr/>
      </p:nvGrpSpPr>
      <p:grpSpPr>
        <a:xfrm>
          <a:off x="0" y="0"/>
          <a:ext cx="0" cy="0"/>
          <a:chOff x="0" y="0"/>
          <a:chExt cx="0" cy="0"/>
        </a:xfrm>
      </p:grpSpPr>
      <p:sp>
        <p:nvSpPr>
          <p:cNvPr id="262" name="Google Shape;262;p82"/>
          <p:cNvSpPr/>
          <p:nvPr/>
        </p:nvSpPr>
        <p:spPr>
          <a:xfrm>
            <a:off x="0" y="0"/>
            <a:ext cx="45816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82"/>
          <p:cNvSpPr/>
          <p:nvPr/>
        </p:nvSpPr>
        <p:spPr>
          <a:xfrm>
            <a:off x="4581600" y="0"/>
            <a:ext cx="4562400" cy="41100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 Yellow 07">
  <p:cSld name="TITLE_2_1_4">
    <p:bg>
      <p:bgPr>
        <a:solidFill>
          <a:schemeClr val="dk1"/>
        </a:solidFill>
      </p:bgPr>
    </p:bg>
    <p:spTree>
      <p:nvGrpSpPr>
        <p:cNvPr id="264" name="Shape 264"/>
        <p:cNvGrpSpPr/>
        <p:nvPr/>
      </p:nvGrpSpPr>
      <p:grpSpPr>
        <a:xfrm>
          <a:off x="0" y="0"/>
          <a:ext cx="0" cy="0"/>
          <a:chOff x="0" y="0"/>
          <a:chExt cx="0" cy="0"/>
        </a:xfrm>
      </p:grpSpPr>
      <p:sp>
        <p:nvSpPr>
          <p:cNvPr id="265" name="Google Shape;265;p83"/>
          <p:cNvSpPr/>
          <p:nvPr/>
        </p:nvSpPr>
        <p:spPr>
          <a:xfrm>
            <a:off x="0" y="0"/>
            <a:ext cx="45816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83"/>
          <p:cNvSpPr/>
          <p:nvPr/>
        </p:nvSpPr>
        <p:spPr>
          <a:xfrm>
            <a:off x="0" y="4109975"/>
            <a:ext cx="4581600" cy="10335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Red / Yellow 08">
  <p:cSld name="TITLE_2_1_3_1_1">
    <p:bg>
      <p:bgPr>
        <a:solidFill>
          <a:schemeClr val="dk1"/>
        </a:solidFill>
      </p:bgPr>
    </p:bg>
    <p:spTree>
      <p:nvGrpSpPr>
        <p:cNvPr id="267" name="Shape 267"/>
        <p:cNvGrpSpPr/>
        <p:nvPr/>
      </p:nvGrpSpPr>
      <p:grpSpPr>
        <a:xfrm>
          <a:off x="0" y="0"/>
          <a:ext cx="0" cy="0"/>
          <a:chOff x="0" y="0"/>
          <a:chExt cx="0" cy="0"/>
        </a:xfrm>
      </p:grpSpPr>
      <p:sp>
        <p:nvSpPr>
          <p:cNvPr id="268" name="Google Shape;268;p84"/>
          <p:cNvSpPr/>
          <p:nvPr/>
        </p:nvSpPr>
        <p:spPr>
          <a:xfrm>
            <a:off x="0" y="0"/>
            <a:ext cx="30561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84"/>
          <p:cNvSpPr/>
          <p:nvPr/>
        </p:nvSpPr>
        <p:spPr>
          <a:xfrm>
            <a:off x="-1200" y="4109975"/>
            <a:ext cx="3058500" cy="10335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Yellow 01">
  <p:cSld name="TITLE_2_1_1_1_3_2">
    <p:bg>
      <p:bgPr>
        <a:solidFill>
          <a:schemeClr val="dk2"/>
        </a:solidFill>
      </p:bgPr>
    </p:bg>
    <p:spTree>
      <p:nvGrpSpPr>
        <p:cNvPr id="270" name="Shape 270"/>
        <p:cNvGrpSpPr/>
        <p:nvPr/>
      </p:nvGrpSpPr>
      <p:grpSpPr>
        <a:xfrm>
          <a:off x="0" y="0"/>
          <a:ext cx="0" cy="0"/>
          <a:chOff x="0" y="0"/>
          <a:chExt cx="0" cy="0"/>
        </a:xfrm>
      </p:grpSpPr>
      <p:sp>
        <p:nvSpPr>
          <p:cNvPr id="271" name="Google Shape;271;p85"/>
          <p:cNvSpPr/>
          <p:nvPr/>
        </p:nvSpPr>
        <p:spPr>
          <a:xfrm>
            <a:off x="0" y="0"/>
            <a:ext cx="60879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Yellow 02">
  <p:cSld name="TITLE_2_1_1_1_3">
    <p:bg>
      <p:bgPr>
        <a:solidFill>
          <a:schemeClr val="dk2"/>
        </a:solidFill>
      </p:bgPr>
    </p:bg>
    <p:spTree>
      <p:nvGrpSpPr>
        <p:cNvPr id="272" name="Shape 272"/>
        <p:cNvGrpSpPr/>
        <p:nvPr/>
      </p:nvGrpSpPr>
      <p:grpSpPr>
        <a:xfrm>
          <a:off x="0" y="0"/>
          <a:ext cx="0" cy="0"/>
          <a:chOff x="0" y="0"/>
          <a:chExt cx="0" cy="0"/>
        </a:xfrm>
      </p:grpSpPr>
      <p:sp>
        <p:nvSpPr>
          <p:cNvPr id="273" name="Google Shape;273;p86"/>
          <p:cNvSpPr/>
          <p:nvPr/>
        </p:nvSpPr>
        <p:spPr>
          <a:xfrm>
            <a:off x="0" y="0"/>
            <a:ext cx="45816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Yellow 03">
  <p:cSld name="TITLE_2_1_1_1_3_1">
    <p:bg>
      <p:bgPr>
        <a:solidFill>
          <a:schemeClr val="dk2"/>
        </a:solidFill>
      </p:bgPr>
    </p:bg>
    <p:spTree>
      <p:nvGrpSpPr>
        <p:cNvPr id="274" name="Shape 274"/>
        <p:cNvGrpSpPr/>
        <p:nvPr/>
      </p:nvGrpSpPr>
      <p:grpSpPr>
        <a:xfrm>
          <a:off x="0" y="0"/>
          <a:ext cx="0" cy="0"/>
          <a:chOff x="0" y="0"/>
          <a:chExt cx="0" cy="0"/>
        </a:xfrm>
      </p:grpSpPr>
      <p:sp>
        <p:nvSpPr>
          <p:cNvPr id="275" name="Google Shape;275;p87"/>
          <p:cNvSpPr/>
          <p:nvPr/>
        </p:nvSpPr>
        <p:spPr>
          <a:xfrm>
            <a:off x="0" y="0"/>
            <a:ext cx="30561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Yellow 04">
  <p:cSld name="TITLE_2_2_1_1_1">
    <p:bg>
      <p:bgPr>
        <a:solidFill>
          <a:schemeClr val="dk1"/>
        </a:solidFill>
      </p:bgPr>
    </p:bg>
    <p:spTree>
      <p:nvGrpSpPr>
        <p:cNvPr id="276" name="Shape 276"/>
        <p:cNvGrpSpPr/>
        <p:nvPr/>
      </p:nvGrpSpPr>
      <p:grpSpPr>
        <a:xfrm>
          <a:off x="0" y="0"/>
          <a:ext cx="0" cy="0"/>
          <a:chOff x="0" y="0"/>
          <a:chExt cx="0" cy="0"/>
        </a:xfrm>
      </p:grpSpPr>
      <p:sp>
        <p:nvSpPr>
          <p:cNvPr id="277" name="Google Shape;277;p88"/>
          <p:cNvSpPr/>
          <p:nvPr/>
        </p:nvSpPr>
        <p:spPr>
          <a:xfrm>
            <a:off x="0" y="0"/>
            <a:ext cx="60879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Yellow 05">
  <p:cSld name="TITLE_2_1_2">
    <p:bg>
      <p:bgPr>
        <a:solidFill>
          <a:schemeClr val="dk1"/>
        </a:solidFill>
      </p:bgPr>
    </p:bg>
    <p:spTree>
      <p:nvGrpSpPr>
        <p:cNvPr id="278" name="Shape 278"/>
        <p:cNvGrpSpPr/>
        <p:nvPr/>
      </p:nvGrpSpPr>
      <p:grpSpPr>
        <a:xfrm>
          <a:off x="0" y="0"/>
          <a:ext cx="0" cy="0"/>
          <a:chOff x="0" y="0"/>
          <a:chExt cx="0" cy="0"/>
        </a:xfrm>
      </p:grpSpPr>
      <p:sp>
        <p:nvSpPr>
          <p:cNvPr id="279" name="Google Shape;279;p89"/>
          <p:cNvSpPr/>
          <p:nvPr/>
        </p:nvSpPr>
        <p:spPr>
          <a:xfrm>
            <a:off x="0" y="0"/>
            <a:ext cx="45816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ue / Yellow 06">
  <p:cSld name="TITLE_2_1_2_1">
    <p:bg>
      <p:bgPr>
        <a:solidFill>
          <a:schemeClr val="dk1"/>
        </a:solidFill>
      </p:bgPr>
    </p:bg>
    <p:spTree>
      <p:nvGrpSpPr>
        <p:cNvPr id="280" name="Shape 280"/>
        <p:cNvGrpSpPr/>
        <p:nvPr/>
      </p:nvGrpSpPr>
      <p:grpSpPr>
        <a:xfrm>
          <a:off x="0" y="0"/>
          <a:ext cx="0" cy="0"/>
          <a:chOff x="0" y="0"/>
          <a:chExt cx="0" cy="0"/>
        </a:xfrm>
      </p:grpSpPr>
      <p:sp>
        <p:nvSpPr>
          <p:cNvPr id="281" name="Google Shape;281;p90"/>
          <p:cNvSpPr/>
          <p:nvPr/>
        </p:nvSpPr>
        <p:spPr>
          <a:xfrm>
            <a:off x="0" y="0"/>
            <a:ext cx="30561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01">
  <p:cSld name="TITLE_2_2_1_2">
    <p:bg>
      <p:bgPr>
        <a:solidFill>
          <a:schemeClr val="dk2"/>
        </a:solidFill>
      </p:bgPr>
    </p:bg>
    <p:spTree>
      <p:nvGrpSpPr>
        <p:cNvPr id="282" name="Shape 282"/>
        <p:cNvGrpSpPr/>
        <p:nvPr/>
      </p:nvGrpSpPr>
      <p:grpSpPr>
        <a:xfrm>
          <a:off x="0" y="0"/>
          <a:ext cx="0" cy="0"/>
          <a:chOff x="0" y="0"/>
          <a:chExt cx="0" cy="0"/>
        </a:xfrm>
      </p:grpSpPr>
      <p:sp>
        <p:nvSpPr>
          <p:cNvPr id="283" name="Google Shape;283;p91"/>
          <p:cNvSpPr/>
          <p:nvPr/>
        </p:nvSpPr>
        <p:spPr>
          <a:xfrm>
            <a:off x="0" y="0"/>
            <a:ext cx="60879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02">
  <p:cSld name="TITLE_2_1_1">
    <p:bg>
      <p:bgPr>
        <a:solidFill>
          <a:schemeClr val="dk2"/>
        </a:solidFill>
      </p:bgPr>
    </p:bg>
    <p:spTree>
      <p:nvGrpSpPr>
        <p:cNvPr id="284" name="Shape 284"/>
        <p:cNvGrpSpPr/>
        <p:nvPr/>
      </p:nvGrpSpPr>
      <p:grpSpPr>
        <a:xfrm>
          <a:off x="0" y="0"/>
          <a:ext cx="0" cy="0"/>
          <a:chOff x="0" y="0"/>
          <a:chExt cx="0" cy="0"/>
        </a:xfrm>
      </p:grpSpPr>
      <p:sp>
        <p:nvSpPr>
          <p:cNvPr id="285" name="Google Shape;285;p92"/>
          <p:cNvSpPr/>
          <p:nvPr/>
        </p:nvSpPr>
        <p:spPr>
          <a:xfrm>
            <a:off x="0" y="0"/>
            <a:ext cx="45816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03">
  <p:cSld name="TITLE_2_1_1_1">
    <p:bg>
      <p:bgPr>
        <a:solidFill>
          <a:schemeClr val="dk2"/>
        </a:solidFill>
      </p:bgPr>
    </p:bg>
    <p:spTree>
      <p:nvGrpSpPr>
        <p:cNvPr id="286" name="Shape 286"/>
        <p:cNvGrpSpPr/>
        <p:nvPr/>
      </p:nvGrpSpPr>
      <p:grpSpPr>
        <a:xfrm>
          <a:off x="0" y="0"/>
          <a:ext cx="0" cy="0"/>
          <a:chOff x="0" y="0"/>
          <a:chExt cx="0" cy="0"/>
        </a:xfrm>
      </p:grpSpPr>
      <p:sp>
        <p:nvSpPr>
          <p:cNvPr id="287" name="Google Shape;287;p93"/>
          <p:cNvSpPr/>
          <p:nvPr/>
        </p:nvSpPr>
        <p:spPr>
          <a:xfrm>
            <a:off x="0" y="0"/>
            <a:ext cx="30561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04">
  <p:cSld name="TITLE_2_2_1_1">
    <p:bg>
      <p:bgPr>
        <a:solidFill>
          <a:schemeClr val="lt1"/>
        </a:solidFill>
      </p:bgPr>
    </p:bg>
    <p:spTree>
      <p:nvGrpSpPr>
        <p:cNvPr id="288" name="Shape 288"/>
        <p:cNvGrpSpPr/>
        <p:nvPr/>
      </p:nvGrpSpPr>
      <p:grpSpPr>
        <a:xfrm>
          <a:off x="0" y="0"/>
          <a:ext cx="0" cy="0"/>
          <a:chOff x="0" y="0"/>
          <a:chExt cx="0" cy="0"/>
        </a:xfrm>
      </p:grpSpPr>
      <p:sp>
        <p:nvSpPr>
          <p:cNvPr id="289" name="Google Shape;289;p94"/>
          <p:cNvSpPr/>
          <p:nvPr/>
        </p:nvSpPr>
        <p:spPr>
          <a:xfrm>
            <a:off x="0" y="0"/>
            <a:ext cx="60879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05">
  <p:cSld name="TITLE_2_1_1_1_2">
    <p:bg>
      <p:bgPr>
        <a:solidFill>
          <a:schemeClr val="lt1"/>
        </a:solidFill>
      </p:bgPr>
    </p:bg>
    <p:spTree>
      <p:nvGrpSpPr>
        <p:cNvPr id="290" name="Shape 290"/>
        <p:cNvGrpSpPr/>
        <p:nvPr/>
      </p:nvGrpSpPr>
      <p:grpSpPr>
        <a:xfrm>
          <a:off x="0" y="0"/>
          <a:ext cx="0" cy="0"/>
          <a:chOff x="0" y="0"/>
          <a:chExt cx="0" cy="0"/>
        </a:xfrm>
      </p:grpSpPr>
      <p:sp>
        <p:nvSpPr>
          <p:cNvPr id="291" name="Google Shape;291;p95"/>
          <p:cNvSpPr/>
          <p:nvPr/>
        </p:nvSpPr>
        <p:spPr>
          <a:xfrm>
            <a:off x="0" y="0"/>
            <a:ext cx="45816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06">
  <p:cSld name="TITLE_2_1_1_1_2_1">
    <p:bg>
      <p:bgPr>
        <a:solidFill>
          <a:schemeClr val="lt1"/>
        </a:solidFill>
      </p:bgPr>
    </p:bg>
    <p:spTree>
      <p:nvGrpSpPr>
        <p:cNvPr id="292" name="Shape 292"/>
        <p:cNvGrpSpPr/>
        <p:nvPr/>
      </p:nvGrpSpPr>
      <p:grpSpPr>
        <a:xfrm>
          <a:off x="0" y="0"/>
          <a:ext cx="0" cy="0"/>
          <a:chOff x="0" y="0"/>
          <a:chExt cx="0" cy="0"/>
        </a:xfrm>
      </p:grpSpPr>
      <p:sp>
        <p:nvSpPr>
          <p:cNvPr id="293" name="Google Shape;293;p96"/>
          <p:cNvSpPr/>
          <p:nvPr/>
        </p:nvSpPr>
        <p:spPr>
          <a:xfrm>
            <a:off x="0" y="0"/>
            <a:ext cx="30561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 Blue 01">
  <p:cSld name="TITLE_2_2_1_2_1">
    <p:bg>
      <p:bgPr>
        <a:solidFill>
          <a:schemeClr val="dk1"/>
        </a:solidFill>
      </p:bgPr>
    </p:bg>
    <p:spTree>
      <p:nvGrpSpPr>
        <p:cNvPr id="294" name="Shape 294"/>
        <p:cNvGrpSpPr/>
        <p:nvPr/>
      </p:nvGrpSpPr>
      <p:grpSpPr>
        <a:xfrm>
          <a:off x="0" y="0"/>
          <a:ext cx="0" cy="0"/>
          <a:chOff x="0" y="0"/>
          <a:chExt cx="0" cy="0"/>
        </a:xfrm>
      </p:grpSpPr>
      <p:sp>
        <p:nvSpPr>
          <p:cNvPr id="295" name="Google Shape;295;p97"/>
          <p:cNvSpPr/>
          <p:nvPr/>
        </p:nvSpPr>
        <p:spPr>
          <a:xfrm>
            <a:off x="6087900" y="0"/>
            <a:ext cx="3056100" cy="41100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97"/>
          <p:cNvSpPr/>
          <p:nvPr/>
        </p:nvSpPr>
        <p:spPr>
          <a:xfrm>
            <a:off x="0" y="-25"/>
            <a:ext cx="6087900" cy="51435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 Blue 02">
  <p:cSld name="TITLE_2_1_1_2_1">
    <p:bg>
      <p:bgPr>
        <a:solidFill>
          <a:schemeClr val="dk1"/>
        </a:solidFill>
      </p:bgPr>
    </p:bg>
    <p:spTree>
      <p:nvGrpSpPr>
        <p:cNvPr id="297" name="Shape 297"/>
        <p:cNvGrpSpPr/>
        <p:nvPr/>
      </p:nvGrpSpPr>
      <p:grpSpPr>
        <a:xfrm>
          <a:off x="0" y="0"/>
          <a:ext cx="0" cy="0"/>
          <a:chOff x="0" y="0"/>
          <a:chExt cx="0" cy="0"/>
        </a:xfrm>
      </p:grpSpPr>
      <p:sp>
        <p:nvSpPr>
          <p:cNvPr id="298" name="Google Shape;298;p98"/>
          <p:cNvSpPr/>
          <p:nvPr/>
        </p:nvSpPr>
        <p:spPr>
          <a:xfrm>
            <a:off x="0" y="0"/>
            <a:ext cx="45816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98"/>
          <p:cNvSpPr/>
          <p:nvPr/>
        </p:nvSpPr>
        <p:spPr>
          <a:xfrm>
            <a:off x="4581600" y="0"/>
            <a:ext cx="4562700" cy="4110000"/>
          </a:xfrm>
          <a:prstGeom prst="rect">
            <a:avLst/>
          </a:prstGeom>
          <a:solidFill>
            <a:schemeClr val="dk2"/>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 Blue 03">
  <p:cSld name="TITLE_2_1_1_1_2_2">
    <p:bg>
      <p:bgPr>
        <a:solidFill>
          <a:schemeClr val="lt1"/>
        </a:solidFill>
      </p:bgPr>
    </p:bg>
    <p:spTree>
      <p:nvGrpSpPr>
        <p:cNvPr id="300" name="Shape 300"/>
        <p:cNvGrpSpPr/>
        <p:nvPr/>
      </p:nvGrpSpPr>
      <p:grpSpPr>
        <a:xfrm>
          <a:off x="0" y="0"/>
          <a:ext cx="0" cy="0"/>
          <a:chOff x="0" y="0"/>
          <a:chExt cx="0" cy="0"/>
        </a:xfrm>
      </p:grpSpPr>
      <p:sp>
        <p:nvSpPr>
          <p:cNvPr id="301" name="Google Shape;301;p99"/>
          <p:cNvSpPr/>
          <p:nvPr/>
        </p:nvSpPr>
        <p:spPr>
          <a:xfrm>
            <a:off x="0" y="0"/>
            <a:ext cx="45816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99"/>
          <p:cNvSpPr/>
          <p:nvPr/>
        </p:nvSpPr>
        <p:spPr>
          <a:xfrm>
            <a:off x="0" y="4109975"/>
            <a:ext cx="4581600" cy="10335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  Red / Yellow / Blue 04">
  <p:cSld name="TITLE_2_1_1_1_2_1_1">
    <p:bg>
      <p:bgPr>
        <a:solidFill>
          <a:schemeClr val="lt1"/>
        </a:solidFill>
      </p:bgPr>
    </p:bg>
    <p:spTree>
      <p:nvGrpSpPr>
        <p:cNvPr id="303" name="Shape 303"/>
        <p:cNvGrpSpPr/>
        <p:nvPr/>
      </p:nvGrpSpPr>
      <p:grpSpPr>
        <a:xfrm>
          <a:off x="0" y="0"/>
          <a:ext cx="0" cy="0"/>
          <a:chOff x="0" y="0"/>
          <a:chExt cx="0" cy="0"/>
        </a:xfrm>
      </p:grpSpPr>
      <p:sp>
        <p:nvSpPr>
          <p:cNvPr id="304" name="Google Shape;304;p100"/>
          <p:cNvSpPr/>
          <p:nvPr/>
        </p:nvSpPr>
        <p:spPr>
          <a:xfrm>
            <a:off x="0" y="0"/>
            <a:ext cx="30561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100"/>
          <p:cNvSpPr/>
          <p:nvPr/>
        </p:nvSpPr>
        <p:spPr>
          <a:xfrm>
            <a:off x="-1200" y="4109975"/>
            <a:ext cx="3058500" cy="1033500"/>
          </a:xfrm>
          <a:prstGeom prst="rect">
            <a:avLst/>
          </a:prstGeom>
          <a:solidFill>
            <a:schemeClr val="dk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 / Yellow / Blue 05">
  <p:cSld name="TITLE_2_2_1_2_1_1">
    <p:bg>
      <p:bgPr>
        <a:solidFill>
          <a:schemeClr val="dk2"/>
        </a:solidFill>
      </p:bgPr>
    </p:bg>
    <p:spTree>
      <p:nvGrpSpPr>
        <p:cNvPr id="306" name="Shape 306"/>
        <p:cNvGrpSpPr/>
        <p:nvPr/>
      </p:nvGrpSpPr>
      <p:grpSpPr>
        <a:xfrm>
          <a:off x="0" y="0"/>
          <a:ext cx="0" cy="0"/>
          <a:chOff x="0" y="0"/>
          <a:chExt cx="0" cy="0"/>
        </a:xfrm>
      </p:grpSpPr>
      <p:sp>
        <p:nvSpPr>
          <p:cNvPr id="307" name="Google Shape;307;p101"/>
          <p:cNvSpPr/>
          <p:nvPr/>
        </p:nvSpPr>
        <p:spPr>
          <a:xfrm>
            <a:off x="6087900" y="0"/>
            <a:ext cx="3056100" cy="4110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101"/>
          <p:cNvSpPr/>
          <p:nvPr/>
        </p:nvSpPr>
        <p:spPr>
          <a:xfrm>
            <a:off x="0" y="-25"/>
            <a:ext cx="6087900" cy="5143500"/>
          </a:xfrm>
          <a:prstGeom prst="rect">
            <a:avLst/>
          </a:prstGeom>
          <a:solidFill>
            <a:schemeClr val="lt1"/>
          </a:solidFill>
          <a:ln>
            <a:noFill/>
          </a:ln>
        </p:spPr>
        <p:txBody>
          <a:bodyPr anchorCtr="0" anchor="ctr" bIns="45725" lIns="45725" spcFirstLastPara="1" rIns="45725" wrap="square" tIns="45725">
            <a:noAutofit/>
          </a:bodyPr>
          <a:lstStyle/>
          <a:p>
            <a:pPr indent="0" lvl="0" marL="0" rtl="0" algn="l">
              <a:spcBef>
                <a:spcPts val="0"/>
              </a:spcBef>
              <a:spcAft>
                <a:spcPts val="0"/>
              </a:spcAft>
              <a:buNone/>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40" Type="http://schemas.openxmlformats.org/officeDocument/2006/relationships/slideLayout" Target="../slideLayouts/slideLayout50.xml"/><Relationship Id="rId42" Type="http://schemas.openxmlformats.org/officeDocument/2006/relationships/slideLayout" Target="../slideLayouts/slideLayout52.xml"/><Relationship Id="rId41" Type="http://schemas.openxmlformats.org/officeDocument/2006/relationships/slideLayout" Target="../slideLayouts/slideLayout51.xml"/><Relationship Id="rId44" Type="http://schemas.openxmlformats.org/officeDocument/2006/relationships/slideLayout" Target="../slideLayouts/slideLayout54.xml"/><Relationship Id="rId43" Type="http://schemas.openxmlformats.org/officeDocument/2006/relationships/slideLayout" Target="../slideLayouts/slideLayout53.xml"/><Relationship Id="rId46" Type="http://schemas.openxmlformats.org/officeDocument/2006/relationships/slideLayout" Target="../slideLayouts/slideLayout56.xml"/><Relationship Id="rId45" Type="http://schemas.openxmlformats.org/officeDocument/2006/relationships/slideLayout" Target="../slideLayouts/slideLayout55.xml"/><Relationship Id="rId48" Type="http://schemas.openxmlformats.org/officeDocument/2006/relationships/slideLayout" Target="../slideLayouts/slideLayout58.xml"/><Relationship Id="rId47" Type="http://schemas.openxmlformats.org/officeDocument/2006/relationships/slideLayout" Target="../slideLayouts/slideLayout57.xml"/><Relationship Id="rId49" Type="http://schemas.openxmlformats.org/officeDocument/2006/relationships/slideLayout" Target="../slideLayouts/slideLayout59.xml"/><Relationship Id="rId101" Type="http://schemas.openxmlformats.org/officeDocument/2006/relationships/theme" Target="../theme/theme1.xml"/><Relationship Id="rId100" Type="http://schemas.openxmlformats.org/officeDocument/2006/relationships/slideLayout" Target="../slideLayouts/slideLayout110.xml"/><Relationship Id="rId31" Type="http://schemas.openxmlformats.org/officeDocument/2006/relationships/slideLayout" Target="../slideLayouts/slideLayout41.xml"/><Relationship Id="rId30" Type="http://schemas.openxmlformats.org/officeDocument/2006/relationships/slideLayout" Target="../slideLayouts/slideLayout40.xml"/><Relationship Id="rId33" Type="http://schemas.openxmlformats.org/officeDocument/2006/relationships/slideLayout" Target="../slideLayouts/slideLayout43.xml"/><Relationship Id="rId32" Type="http://schemas.openxmlformats.org/officeDocument/2006/relationships/slideLayout" Target="../slideLayouts/slideLayout42.xml"/><Relationship Id="rId35" Type="http://schemas.openxmlformats.org/officeDocument/2006/relationships/slideLayout" Target="../slideLayouts/slideLayout45.xml"/><Relationship Id="rId34" Type="http://schemas.openxmlformats.org/officeDocument/2006/relationships/slideLayout" Target="../slideLayouts/slideLayout44.xml"/><Relationship Id="rId37" Type="http://schemas.openxmlformats.org/officeDocument/2006/relationships/slideLayout" Target="../slideLayouts/slideLayout47.xml"/><Relationship Id="rId36" Type="http://schemas.openxmlformats.org/officeDocument/2006/relationships/slideLayout" Target="../slideLayouts/slideLayout46.xml"/><Relationship Id="rId39" Type="http://schemas.openxmlformats.org/officeDocument/2006/relationships/slideLayout" Target="../slideLayouts/slideLayout49.xml"/><Relationship Id="rId38" Type="http://schemas.openxmlformats.org/officeDocument/2006/relationships/slideLayout" Target="../slideLayouts/slideLayout48.xml"/><Relationship Id="rId20" Type="http://schemas.openxmlformats.org/officeDocument/2006/relationships/slideLayout" Target="../slideLayouts/slideLayout30.xml"/><Relationship Id="rId22" Type="http://schemas.openxmlformats.org/officeDocument/2006/relationships/slideLayout" Target="../slideLayouts/slideLayout32.xml"/><Relationship Id="rId21" Type="http://schemas.openxmlformats.org/officeDocument/2006/relationships/slideLayout" Target="../slideLayouts/slideLayout31.xml"/><Relationship Id="rId24" Type="http://schemas.openxmlformats.org/officeDocument/2006/relationships/slideLayout" Target="../slideLayouts/slideLayout34.xml"/><Relationship Id="rId23" Type="http://schemas.openxmlformats.org/officeDocument/2006/relationships/slideLayout" Target="../slideLayouts/slideLayout33.xml"/><Relationship Id="rId26" Type="http://schemas.openxmlformats.org/officeDocument/2006/relationships/slideLayout" Target="../slideLayouts/slideLayout36.xml"/><Relationship Id="rId25" Type="http://schemas.openxmlformats.org/officeDocument/2006/relationships/slideLayout" Target="../slideLayouts/slideLayout35.xml"/><Relationship Id="rId28" Type="http://schemas.openxmlformats.org/officeDocument/2006/relationships/slideLayout" Target="../slideLayouts/slideLayout38.xml"/><Relationship Id="rId27" Type="http://schemas.openxmlformats.org/officeDocument/2006/relationships/slideLayout" Target="../slideLayouts/slideLayout37.xml"/><Relationship Id="rId29" Type="http://schemas.openxmlformats.org/officeDocument/2006/relationships/slideLayout" Target="../slideLayouts/slideLayout39.xml"/><Relationship Id="rId95" Type="http://schemas.openxmlformats.org/officeDocument/2006/relationships/slideLayout" Target="../slideLayouts/slideLayout105.xml"/><Relationship Id="rId94" Type="http://schemas.openxmlformats.org/officeDocument/2006/relationships/slideLayout" Target="../slideLayouts/slideLayout104.xml"/><Relationship Id="rId97" Type="http://schemas.openxmlformats.org/officeDocument/2006/relationships/slideLayout" Target="../slideLayouts/slideLayout107.xml"/><Relationship Id="rId96" Type="http://schemas.openxmlformats.org/officeDocument/2006/relationships/slideLayout" Target="../slideLayouts/slideLayout106.xml"/><Relationship Id="rId11" Type="http://schemas.openxmlformats.org/officeDocument/2006/relationships/slideLayout" Target="../slideLayouts/slideLayout21.xml"/><Relationship Id="rId99" Type="http://schemas.openxmlformats.org/officeDocument/2006/relationships/slideLayout" Target="../slideLayouts/slideLayout109.xml"/><Relationship Id="rId10" Type="http://schemas.openxmlformats.org/officeDocument/2006/relationships/slideLayout" Target="../slideLayouts/slideLayout20.xml"/><Relationship Id="rId98" Type="http://schemas.openxmlformats.org/officeDocument/2006/relationships/slideLayout" Target="../slideLayouts/slideLayout108.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91" Type="http://schemas.openxmlformats.org/officeDocument/2006/relationships/slideLayout" Target="../slideLayouts/slideLayout101.xml"/><Relationship Id="rId90" Type="http://schemas.openxmlformats.org/officeDocument/2006/relationships/slideLayout" Target="../slideLayouts/slideLayout100.xml"/><Relationship Id="rId93" Type="http://schemas.openxmlformats.org/officeDocument/2006/relationships/slideLayout" Target="../slideLayouts/slideLayout103.xml"/><Relationship Id="rId92" Type="http://schemas.openxmlformats.org/officeDocument/2006/relationships/slideLayout" Target="../slideLayouts/slideLayout102.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9" Type="http://schemas.openxmlformats.org/officeDocument/2006/relationships/slideLayout" Target="../slideLayouts/slideLayout29.xml"/><Relationship Id="rId18" Type="http://schemas.openxmlformats.org/officeDocument/2006/relationships/slideLayout" Target="../slideLayouts/slideLayout28.xml"/><Relationship Id="rId84" Type="http://schemas.openxmlformats.org/officeDocument/2006/relationships/slideLayout" Target="../slideLayouts/slideLayout94.xml"/><Relationship Id="rId83" Type="http://schemas.openxmlformats.org/officeDocument/2006/relationships/slideLayout" Target="../slideLayouts/slideLayout93.xml"/><Relationship Id="rId86" Type="http://schemas.openxmlformats.org/officeDocument/2006/relationships/slideLayout" Target="../slideLayouts/slideLayout96.xml"/><Relationship Id="rId85" Type="http://schemas.openxmlformats.org/officeDocument/2006/relationships/slideLayout" Target="../slideLayouts/slideLayout95.xml"/><Relationship Id="rId88" Type="http://schemas.openxmlformats.org/officeDocument/2006/relationships/slideLayout" Target="../slideLayouts/slideLayout98.xml"/><Relationship Id="rId87" Type="http://schemas.openxmlformats.org/officeDocument/2006/relationships/slideLayout" Target="../slideLayouts/slideLayout97.xml"/><Relationship Id="rId89" Type="http://schemas.openxmlformats.org/officeDocument/2006/relationships/slideLayout" Target="../slideLayouts/slideLayout99.xml"/><Relationship Id="rId80" Type="http://schemas.openxmlformats.org/officeDocument/2006/relationships/slideLayout" Target="../slideLayouts/slideLayout90.xml"/><Relationship Id="rId82" Type="http://schemas.openxmlformats.org/officeDocument/2006/relationships/slideLayout" Target="../slideLayouts/slideLayout92.xml"/><Relationship Id="rId81" Type="http://schemas.openxmlformats.org/officeDocument/2006/relationships/slideLayout" Target="../slideLayouts/slideLayout91.xml"/><Relationship Id="rId1" Type="http://schemas.openxmlformats.org/officeDocument/2006/relationships/image" Target="../media/image1.pn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73" Type="http://schemas.openxmlformats.org/officeDocument/2006/relationships/slideLayout" Target="../slideLayouts/slideLayout83.xml"/><Relationship Id="rId72" Type="http://schemas.openxmlformats.org/officeDocument/2006/relationships/slideLayout" Target="../slideLayouts/slideLayout82.xml"/><Relationship Id="rId75" Type="http://schemas.openxmlformats.org/officeDocument/2006/relationships/slideLayout" Target="../slideLayouts/slideLayout85.xml"/><Relationship Id="rId74" Type="http://schemas.openxmlformats.org/officeDocument/2006/relationships/slideLayout" Target="../slideLayouts/slideLayout84.xml"/><Relationship Id="rId77" Type="http://schemas.openxmlformats.org/officeDocument/2006/relationships/slideLayout" Target="../slideLayouts/slideLayout87.xml"/><Relationship Id="rId76" Type="http://schemas.openxmlformats.org/officeDocument/2006/relationships/slideLayout" Target="../slideLayouts/slideLayout86.xml"/><Relationship Id="rId79" Type="http://schemas.openxmlformats.org/officeDocument/2006/relationships/slideLayout" Target="../slideLayouts/slideLayout89.xml"/><Relationship Id="rId78" Type="http://schemas.openxmlformats.org/officeDocument/2006/relationships/slideLayout" Target="../slideLayouts/slideLayout88.xml"/><Relationship Id="rId71" Type="http://schemas.openxmlformats.org/officeDocument/2006/relationships/slideLayout" Target="../slideLayouts/slideLayout81.xml"/><Relationship Id="rId70" Type="http://schemas.openxmlformats.org/officeDocument/2006/relationships/slideLayout" Target="../slideLayouts/slideLayout80.xml"/><Relationship Id="rId62" Type="http://schemas.openxmlformats.org/officeDocument/2006/relationships/slideLayout" Target="../slideLayouts/slideLayout72.xml"/><Relationship Id="rId61" Type="http://schemas.openxmlformats.org/officeDocument/2006/relationships/slideLayout" Target="../slideLayouts/slideLayout71.xml"/><Relationship Id="rId64" Type="http://schemas.openxmlformats.org/officeDocument/2006/relationships/slideLayout" Target="../slideLayouts/slideLayout74.xml"/><Relationship Id="rId63" Type="http://schemas.openxmlformats.org/officeDocument/2006/relationships/slideLayout" Target="../slideLayouts/slideLayout73.xml"/><Relationship Id="rId66" Type="http://schemas.openxmlformats.org/officeDocument/2006/relationships/slideLayout" Target="../slideLayouts/slideLayout76.xml"/><Relationship Id="rId65" Type="http://schemas.openxmlformats.org/officeDocument/2006/relationships/slideLayout" Target="../slideLayouts/slideLayout75.xml"/><Relationship Id="rId68" Type="http://schemas.openxmlformats.org/officeDocument/2006/relationships/slideLayout" Target="../slideLayouts/slideLayout78.xml"/><Relationship Id="rId67" Type="http://schemas.openxmlformats.org/officeDocument/2006/relationships/slideLayout" Target="../slideLayouts/slideLayout77.xml"/><Relationship Id="rId60" Type="http://schemas.openxmlformats.org/officeDocument/2006/relationships/slideLayout" Target="../slideLayouts/slideLayout70.xml"/><Relationship Id="rId69" Type="http://schemas.openxmlformats.org/officeDocument/2006/relationships/slideLayout" Target="../slideLayouts/slideLayout79.xml"/><Relationship Id="rId51" Type="http://schemas.openxmlformats.org/officeDocument/2006/relationships/slideLayout" Target="../slideLayouts/slideLayout61.xml"/><Relationship Id="rId50" Type="http://schemas.openxmlformats.org/officeDocument/2006/relationships/slideLayout" Target="../slideLayouts/slideLayout60.xml"/><Relationship Id="rId53" Type="http://schemas.openxmlformats.org/officeDocument/2006/relationships/slideLayout" Target="../slideLayouts/slideLayout63.xml"/><Relationship Id="rId52" Type="http://schemas.openxmlformats.org/officeDocument/2006/relationships/slideLayout" Target="../slideLayouts/slideLayout62.xml"/><Relationship Id="rId55" Type="http://schemas.openxmlformats.org/officeDocument/2006/relationships/slideLayout" Target="../slideLayouts/slideLayout65.xml"/><Relationship Id="rId54" Type="http://schemas.openxmlformats.org/officeDocument/2006/relationships/slideLayout" Target="../slideLayouts/slideLayout64.xml"/><Relationship Id="rId57" Type="http://schemas.openxmlformats.org/officeDocument/2006/relationships/slideLayout" Target="../slideLayouts/slideLayout67.xml"/><Relationship Id="rId56" Type="http://schemas.openxmlformats.org/officeDocument/2006/relationships/slideLayout" Target="../slideLayouts/slideLayout66.xml"/><Relationship Id="rId59" Type="http://schemas.openxmlformats.org/officeDocument/2006/relationships/slideLayout" Target="../slideLayouts/slideLayout69.xml"/><Relationship Id="rId58"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1600"/>
              </a:spcBef>
              <a:spcAft>
                <a:spcPts val="0"/>
              </a:spcAft>
              <a:buClr>
                <a:schemeClr val="lt2"/>
              </a:buClr>
              <a:buSzPts val="1400"/>
              <a:buChar char="○"/>
              <a:defRPr>
                <a:solidFill>
                  <a:schemeClr val="lt2"/>
                </a:solidFill>
              </a:defRPr>
            </a:lvl2pPr>
            <a:lvl3pPr indent="-317500" lvl="2" marL="1371600">
              <a:lnSpc>
                <a:spcPct val="115000"/>
              </a:lnSpc>
              <a:spcBef>
                <a:spcPts val="1600"/>
              </a:spcBef>
              <a:spcAft>
                <a:spcPts val="0"/>
              </a:spcAft>
              <a:buClr>
                <a:schemeClr val="lt2"/>
              </a:buClr>
              <a:buSzPts val="1400"/>
              <a:buChar char="■"/>
              <a:defRPr>
                <a:solidFill>
                  <a:schemeClr val="lt2"/>
                </a:solidFill>
              </a:defRPr>
            </a:lvl3pPr>
            <a:lvl4pPr indent="-317500" lvl="3" marL="1828800">
              <a:lnSpc>
                <a:spcPct val="115000"/>
              </a:lnSpc>
              <a:spcBef>
                <a:spcPts val="1600"/>
              </a:spcBef>
              <a:spcAft>
                <a:spcPts val="0"/>
              </a:spcAft>
              <a:buClr>
                <a:schemeClr val="lt2"/>
              </a:buClr>
              <a:buSzPts val="1400"/>
              <a:buChar char="●"/>
              <a:defRPr>
                <a:solidFill>
                  <a:schemeClr val="lt2"/>
                </a:solidFill>
              </a:defRPr>
            </a:lvl4pPr>
            <a:lvl5pPr indent="-317500" lvl="4" marL="2286000">
              <a:lnSpc>
                <a:spcPct val="115000"/>
              </a:lnSpc>
              <a:spcBef>
                <a:spcPts val="1600"/>
              </a:spcBef>
              <a:spcAft>
                <a:spcPts val="0"/>
              </a:spcAft>
              <a:buClr>
                <a:schemeClr val="lt2"/>
              </a:buClr>
              <a:buSzPts val="1400"/>
              <a:buChar char="○"/>
              <a:defRPr>
                <a:solidFill>
                  <a:schemeClr val="lt2"/>
                </a:solidFill>
              </a:defRPr>
            </a:lvl5pPr>
            <a:lvl6pPr indent="-317500" lvl="5" marL="2743200">
              <a:lnSpc>
                <a:spcPct val="115000"/>
              </a:lnSpc>
              <a:spcBef>
                <a:spcPts val="1600"/>
              </a:spcBef>
              <a:spcAft>
                <a:spcPts val="0"/>
              </a:spcAft>
              <a:buClr>
                <a:schemeClr val="lt2"/>
              </a:buClr>
              <a:buSzPts val="1400"/>
              <a:buChar char="■"/>
              <a:defRPr>
                <a:solidFill>
                  <a:schemeClr val="lt2"/>
                </a:solidFill>
              </a:defRPr>
            </a:lvl6pPr>
            <a:lvl7pPr indent="-317500" lvl="6" marL="3200400">
              <a:lnSpc>
                <a:spcPct val="115000"/>
              </a:lnSpc>
              <a:spcBef>
                <a:spcPts val="1600"/>
              </a:spcBef>
              <a:spcAft>
                <a:spcPts val="0"/>
              </a:spcAft>
              <a:buClr>
                <a:schemeClr val="lt2"/>
              </a:buClr>
              <a:buSzPts val="1400"/>
              <a:buChar char="●"/>
              <a:defRPr>
                <a:solidFill>
                  <a:schemeClr val="lt2"/>
                </a:solidFill>
              </a:defRPr>
            </a:lvl7pPr>
            <a:lvl8pPr indent="-317500" lvl="7" marL="3657600">
              <a:lnSpc>
                <a:spcPct val="115000"/>
              </a:lnSpc>
              <a:spcBef>
                <a:spcPts val="1600"/>
              </a:spcBef>
              <a:spcAft>
                <a:spcPts val="0"/>
              </a:spcAft>
              <a:buClr>
                <a:schemeClr val="lt2"/>
              </a:buClr>
              <a:buSzPts val="1400"/>
              <a:buChar char="○"/>
              <a:defRPr>
                <a:solidFill>
                  <a:schemeClr val="lt2"/>
                </a:solidFill>
              </a:defRPr>
            </a:lvl8pPr>
            <a:lvl9pPr indent="-317500" lvl="8" marL="4114800">
              <a:lnSpc>
                <a:spcPct val="115000"/>
              </a:lnSpc>
              <a:spcBef>
                <a:spcPts val="1600"/>
              </a:spcBef>
              <a:spcAft>
                <a:spcPts val="160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FFFFFF"/>
        </a:solidFill>
      </p:bgPr>
    </p:bg>
    <p:spTree>
      <p:nvGrpSpPr>
        <p:cNvPr id="50" name="Shape 50"/>
        <p:cNvGrpSpPr/>
        <p:nvPr/>
      </p:nvGrpSpPr>
      <p:grpSpPr>
        <a:xfrm>
          <a:off x="0" y="0"/>
          <a:ext cx="0" cy="0"/>
          <a:chOff x="0" y="0"/>
          <a:chExt cx="0" cy="0"/>
        </a:xfrm>
      </p:grpSpPr>
      <p:sp>
        <p:nvSpPr>
          <p:cNvPr id="51" name="Google Shape;51;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SzPts val="1800"/>
              <a:buFont typeface="Source Sans Pro"/>
              <a:buChar char="●"/>
              <a:defRPr sz="1800">
                <a:latin typeface="Source Sans Pro"/>
                <a:ea typeface="Source Sans Pro"/>
                <a:cs typeface="Source Sans Pro"/>
                <a:sym typeface="Source Sans Pro"/>
              </a:defRPr>
            </a:lvl1pPr>
            <a:lvl2pPr indent="-317500" lvl="1" marL="914400" rtl="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2pPr>
            <a:lvl3pPr indent="-317500" lvl="2" marL="1371600" rtl="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3pPr>
            <a:lvl4pPr indent="-317500" lvl="3" marL="1828800" rtl="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4pPr>
            <a:lvl5pPr indent="-317500" lvl="4" marL="2286000" rtl="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5pPr>
            <a:lvl6pPr indent="-317500" lvl="5" marL="2743200" rtl="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6pPr>
            <a:lvl7pPr indent="-317500" lvl="6" marL="3200400" rtl="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7pPr>
            <a:lvl8pPr indent="-317500" lvl="7" marL="3657600" rtl="0">
              <a:lnSpc>
                <a:spcPct val="115000"/>
              </a:lnSpc>
              <a:spcBef>
                <a:spcPts val="1600"/>
              </a:spcBef>
              <a:spcAft>
                <a:spcPts val="0"/>
              </a:spcAft>
              <a:buSzPts val="1400"/>
              <a:buFont typeface="Source Sans Pro"/>
              <a:buChar char="○"/>
              <a:defRPr>
                <a:latin typeface="Source Sans Pro"/>
                <a:ea typeface="Source Sans Pro"/>
                <a:cs typeface="Source Sans Pro"/>
                <a:sym typeface="Source Sans Pro"/>
              </a:defRPr>
            </a:lvl8pPr>
            <a:lvl9pPr indent="-317500" lvl="8" marL="4114800" rtl="0">
              <a:lnSpc>
                <a:spcPct val="115000"/>
              </a:lnSpc>
              <a:spcBef>
                <a:spcPts val="1600"/>
              </a:spcBef>
              <a:spcAft>
                <a:spcPts val="1600"/>
              </a:spcAft>
              <a:buSzPts val="1400"/>
              <a:buFont typeface="Source Sans Pro"/>
              <a:buChar char="■"/>
              <a:defRPr>
                <a:latin typeface="Source Sans Pro"/>
                <a:ea typeface="Source Sans Pro"/>
                <a:cs typeface="Source Sans Pro"/>
                <a:sym typeface="Source Sans Pro"/>
              </a:defRPr>
            </a:lvl9pPr>
          </a:lstStyle>
          <a:p/>
        </p:txBody>
      </p:sp>
      <p:sp>
        <p:nvSpPr>
          <p:cNvPr id="52" name="Google Shape;52;p13"/>
          <p:cNvSpPr txBox="1"/>
          <p:nvPr>
            <p:ph type="title"/>
          </p:nvPr>
        </p:nvSpPr>
        <p:spPr>
          <a:xfrm>
            <a:off x="311700" y="292625"/>
            <a:ext cx="85206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3000"/>
              <a:buFont typeface="Source Sans Pro Black"/>
              <a:buNone/>
              <a:defRPr sz="3000">
                <a:solidFill>
                  <a:schemeClr val="dk1"/>
                </a:solidFill>
                <a:latin typeface="Source Sans Pro Black"/>
                <a:ea typeface="Source Sans Pro Black"/>
                <a:cs typeface="Source Sans Pro Black"/>
                <a:sym typeface="Source Sans Pro Black"/>
              </a:defRPr>
            </a:lvl1pPr>
            <a:lvl2pPr lvl="1" rtl="0">
              <a:spcBef>
                <a:spcPts val="0"/>
              </a:spcBef>
              <a:spcAft>
                <a:spcPts val="0"/>
              </a:spcAft>
              <a:buClr>
                <a:schemeClr val="dk1"/>
              </a:buClr>
              <a:buSzPts val="3000"/>
              <a:buNone/>
              <a:defRPr sz="3000">
                <a:solidFill>
                  <a:schemeClr val="dk1"/>
                </a:solidFill>
              </a:defRPr>
            </a:lvl2pPr>
            <a:lvl3pPr lvl="2" rtl="0">
              <a:spcBef>
                <a:spcPts val="0"/>
              </a:spcBef>
              <a:spcAft>
                <a:spcPts val="0"/>
              </a:spcAft>
              <a:buClr>
                <a:schemeClr val="dk1"/>
              </a:buClr>
              <a:buSzPts val="3000"/>
              <a:buNone/>
              <a:defRPr sz="3000">
                <a:solidFill>
                  <a:schemeClr val="dk1"/>
                </a:solidFill>
              </a:defRPr>
            </a:lvl3pPr>
            <a:lvl4pPr lvl="3" rtl="0">
              <a:spcBef>
                <a:spcPts val="0"/>
              </a:spcBef>
              <a:spcAft>
                <a:spcPts val="0"/>
              </a:spcAft>
              <a:buClr>
                <a:schemeClr val="dk1"/>
              </a:buClr>
              <a:buSzPts val="3000"/>
              <a:buNone/>
              <a:defRPr sz="3000">
                <a:solidFill>
                  <a:schemeClr val="dk1"/>
                </a:solidFill>
              </a:defRPr>
            </a:lvl4pPr>
            <a:lvl5pPr lvl="4" rtl="0">
              <a:spcBef>
                <a:spcPts val="0"/>
              </a:spcBef>
              <a:spcAft>
                <a:spcPts val="0"/>
              </a:spcAft>
              <a:buClr>
                <a:schemeClr val="dk1"/>
              </a:buClr>
              <a:buSzPts val="3000"/>
              <a:buNone/>
              <a:defRPr sz="3000">
                <a:solidFill>
                  <a:schemeClr val="dk1"/>
                </a:solidFill>
              </a:defRPr>
            </a:lvl5pPr>
            <a:lvl6pPr lvl="5" rtl="0">
              <a:spcBef>
                <a:spcPts val="0"/>
              </a:spcBef>
              <a:spcAft>
                <a:spcPts val="0"/>
              </a:spcAft>
              <a:buClr>
                <a:schemeClr val="dk1"/>
              </a:buClr>
              <a:buSzPts val="3000"/>
              <a:buNone/>
              <a:defRPr sz="3000">
                <a:solidFill>
                  <a:schemeClr val="dk1"/>
                </a:solidFill>
              </a:defRPr>
            </a:lvl6pPr>
            <a:lvl7pPr lvl="6" rtl="0">
              <a:spcBef>
                <a:spcPts val="0"/>
              </a:spcBef>
              <a:spcAft>
                <a:spcPts val="0"/>
              </a:spcAft>
              <a:buClr>
                <a:schemeClr val="dk1"/>
              </a:buClr>
              <a:buSzPts val="3000"/>
              <a:buNone/>
              <a:defRPr sz="3000">
                <a:solidFill>
                  <a:schemeClr val="dk1"/>
                </a:solidFill>
              </a:defRPr>
            </a:lvl7pPr>
            <a:lvl8pPr lvl="7" rtl="0">
              <a:spcBef>
                <a:spcPts val="0"/>
              </a:spcBef>
              <a:spcAft>
                <a:spcPts val="0"/>
              </a:spcAft>
              <a:buClr>
                <a:schemeClr val="dk1"/>
              </a:buClr>
              <a:buSzPts val="3000"/>
              <a:buNone/>
              <a:defRPr sz="3000">
                <a:solidFill>
                  <a:schemeClr val="dk1"/>
                </a:solidFill>
              </a:defRPr>
            </a:lvl8pPr>
            <a:lvl9pPr lvl="8" rtl="0">
              <a:spcBef>
                <a:spcPts val="0"/>
              </a:spcBef>
              <a:spcAft>
                <a:spcPts val="0"/>
              </a:spcAft>
              <a:buClr>
                <a:schemeClr val="dk1"/>
              </a:buClr>
              <a:buSzPts val="3000"/>
              <a:buNone/>
              <a:defRPr sz="3000">
                <a:solidFill>
                  <a:schemeClr val="dk1"/>
                </a:solidFill>
              </a:defRPr>
            </a:lvl9pPr>
          </a:lstStyle>
          <a:p/>
        </p:txBody>
      </p:sp>
      <p:pic>
        <p:nvPicPr>
          <p:cNvPr id="53" name="Google Shape;53;p13"/>
          <p:cNvPicPr preferRelativeResize="0"/>
          <p:nvPr/>
        </p:nvPicPr>
        <p:blipFill>
          <a:blip r:embed="rId1">
            <a:alphaModFix/>
          </a:blip>
          <a:stretch>
            <a:fillRect/>
          </a:stretch>
        </p:blipFill>
        <p:spPr>
          <a:xfrm>
            <a:off x="7913625" y="4458843"/>
            <a:ext cx="827200" cy="69075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2" r:id="rId15"/>
    <p:sldLayoutId id="2147483673" r:id="rId16"/>
    <p:sldLayoutId id="2147483674" r:id="rId17"/>
    <p:sldLayoutId id="2147483675" r:id="rId18"/>
    <p:sldLayoutId id="2147483676" r:id="rId19"/>
    <p:sldLayoutId id="2147483677" r:id="rId20"/>
    <p:sldLayoutId id="2147483678" r:id="rId21"/>
    <p:sldLayoutId id="2147483679" r:id="rId22"/>
    <p:sldLayoutId id="2147483680" r:id="rId23"/>
    <p:sldLayoutId id="2147483681" r:id="rId24"/>
    <p:sldLayoutId id="2147483682" r:id="rId25"/>
    <p:sldLayoutId id="2147483683" r:id="rId26"/>
    <p:sldLayoutId id="2147483684" r:id="rId27"/>
    <p:sldLayoutId id="2147483685" r:id="rId28"/>
    <p:sldLayoutId id="2147483686" r:id="rId29"/>
    <p:sldLayoutId id="2147483687" r:id="rId30"/>
    <p:sldLayoutId id="2147483688" r:id="rId31"/>
    <p:sldLayoutId id="2147483689" r:id="rId32"/>
    <p:sldLayoutId id="2147483690" r:id="rId33"/>
    <p:sldLayoutId id="2147483691" r:id="rId34"/>
    <p:sldLayoutId id="2147483692" r:id="rId35"/>
    <p:sldLayoutId id="2147483693" r:id="rId36"/>
    <p:sldLayoutId id="2147483694" r:id="rId37"/>
    <p:sldLayoutId id="2147483695" r:id="rId38"/>
    <p:sldLayoutId id="2147483696" r:id="rId39"/>
    <p:sldLayoutId id="2147483697" r:id="rId40"/>
    <p:sldLayoutId id="2147483698" r:id="rId41"/>
    <p:sldLayoutId id="2147483699" r:id="rId42"/>
    <p:sldLayoutId id="2147483700" r:id="rId43"/>
    <p:sldLayoutId id="2147483701" r:id="rId44"/>
    <p:sldLayoutId id="2147483702" r:id="rId45"/>
    <p:sldLayoutId id="2147483703" r:id="rId46"/>
    <p:sldLayoutId id="2147483704" r:id="rId47"/>
    <p:sldLayoutId id="2147483705" r:id="rId48"/>
    <p:sldLayoutId id="2147483706" r:id="rId49"/>
    <p:sldLayoutId id="2147483707" r:id="rId50"/>
    <p:sldLayoutId id="2147483708" r:id="rId51"/>
    <p:sldLayoutId id="2147483709" r:id="rId52"/>
    <p:sldLayoutId id="2147483710" r:id="rId53"/>
    <p:sldLayoutId id="2147483711" r:id="rId54"/>
    <p:sldLayoutId id="2147483712" r:id="rId55"/>
    <p:sldLayoutId id="2147483713" r:id="rId56"/>
    <p:sldLayoutId id="2147483714" r:id="rId57"/>
    <p:sldLayoutId id="2147483715" r:id="rId58"/>
    <p:sldLayoutId id="2147483716" r:id="rId59"/>
    <p:sldLayoutId id="2147483717" r:id="rId60"/>
    <p:sldLayoutId id="2147483718" r:id="rId61"/>
    <p:sldLayoutId id="2147483719" r:id="rId62"/>
    <p:sldLayoutId id="2147483720" r:id="rId63"/>
    <p:sldLayoutId id="2147483721" r:id="rId64"/>
    <p:sldLayoutId id="2147483722" r:id="rId65"/>
    <p:sldLayoutId id="2147483723" r:id="rId66"/>
    <p:sldLayoutId id="2147483724" r:id="rId67"/>
    <p:sldLayoutId id="2147483725" r:id="rId68"/>
    <p:sldLayoutId id="2147483726" r:id="rId69"/>
    <p:sldLayoutId id="2147483727" r:id="rId70"/>
    <p:sldLayoutId id="2147483728" r:id="rId71"/>
    <p:sldLayoutId id="2147483729" r:id="rId72"/>
    <p:sldLayoutId id="2147483730" r:id="rId73"/>
    <p:sldLayoutId id="2147483731" r:id="rId74"/>
    <p:sldLayoutId id="2147483732" r:id="rId75"/>
    <p:sldLayoutId id="2147483733" r:id="rId76"/>
    <p:sldLayoutId id="2147483734" r:id="rId77"/>
    <p:sldLayoutId id="2147483735" r:id="rId78"/>
    <p:sldLayoutId id="2147483736" r:id="rId79"/>
    <p:sldLayoutId id="2147483737" r:id="rId80"/>
    <p:sldLayoutId id="2147483738" r:id="rId81"/>
    <p:sldLayoutId id="2147483739" r:id="rId82"/>
    <p:sldLayoutId id="2147483740" r:id="rId83"/>
    <p:sldLayoutId id="2147483741" r:id="rId84"/>
    <p:sldLayoutId id="2147483742" r:id="rId85"/>
    <p:sldLayoutId id="2147483743" r:id="rId86"/>
    <p:sldLayoutId id="2147483744" r:id="rId87"/>
    <p:sldLayoutId id="2147483745" r:id="rId88"/>
    <p:sldLayoutId id="2147483746" r:id="rId89"/>
    <p:sldLayoutId id="2147483747" r:id="rId90"/>
    <p:sldLayoutId id="2147483748" r:id="rId91"/>
    <p:sldLayoutId id="2147483749" r:id="rId92"/>
    <p:sldLayoutId id="2147483750" r:id="rId93"/>
    <p:sldLayoutId id="2147483751" r:id="rId94"/>
    <p:sldLayoutId id="2147483752" r:id="rId95"/>
    <p:sldLayoutId id="2147483753" r:id="rId96"/>
    <p:sldLayoutId id="2147483754" r:id="rId97"/>
    <p:sldLayoutId id="2147483755" r:id="rId98"/>
    <p:sldLayoutId id="2147483756" r:id="rId99"/>
    <p:sldLayoutId id="2147483757" r:id="rId10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1.xml"/><Relationship Id="rId3" Type="http://schemas.openxmlformats.org/officeDocument/2006/relationships/hyperlink" Target="https://blog.hootsuite.com/how-to-create-audience-personas/"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4.xml"/><Relationship Id="rId3" Type="http://schemas.openxmlformats.org/officeDocument/2006/relationships/hyperlink" Target="https://blog.hootsuite.com/competitive-analysis-on-social-media/"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8.xml"/><Relationship Id="rId3" Type="http://schemas.openxmlformats.org/officeDocument/2006/relationships/hyperlink" Target="https://blog.hootsuite.com/social-media-audit-template/"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xml"/><Relationship Id="rId3" Type="http://schemas.openxmlformats.org/officeDocument/2006/relationships/hyperlink" Target="https://blog.hootsuite.com/how-to-create-a-social-media-marketing-plan/" TargetMode="External"/><Relationship Id="rId4" Type="http://schemas.openxmlformats.org/officeDocument/2006/relationships/hyperlink" Target="https://blog.hootsuite.com/how-to-create-a-social-media-marketing-plan/"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2.xml"/><Relationship Id="rId3" Type="http://schemas.openxmlformats.org/officeDocument/2006/relationships/hyperlink" Target="https://blog.hootsuite.com/social-media-templates/"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hyperlink" Target="https://blog.hootsuite.com/social-media-content-curation/" TargetMode="External"/><Relationship Id="rId4" Type="http://schemas.openxmlformats.org/officeDocument/2006/relationships/hyperlink" Target="https://blog.hootsuite.com/best-time-to-post-on-facebook-twitter-instagram/"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hyperlink" Target="https://blog.hootsuite.com/how-to-create-a-social-media-content-calendar/" TargetMode="External"/><Relationship Id="rId4" Type="http://schemas.openxmlformats.org/officeDocument/2006/relationships/hyperlink" Target="https://blog.hootsuite.com/how-to-create-a-social-media-content-calendar/"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6.xml"/><Relationship Id="rId3" Type="http://schemas.openxmlformats.org/officeDocument/2006/relationships/hyperlink" Target="https://blog.hootsuite.com/social-media-analytics/"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1.xml"/><Relationship Id="rId3" Type="http://schemas.openxmlformats.org/officeDocument/2006/relationships/hyperlink" Target="https://hootsuite.com/" TargetMode="External"/><Relationship Id="rId4" Type="http://schemas.openxmlformats.org/officeDocument/2006/relationships/hyperlink" Target="https://hootsuite.com/plans/" TargetMode="External"/><Relationship Id="rId5" Type="http://schemas.openxmlformats.org/officeDocument/2006/relationships/hyperlink" Target="https://hootsuite.com/pages/demo-video" TargetMode="External"/><Relationship Id="rId6"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7.xml"/><Relationship Id="rId3" Type="http://schemas.openxmlformats.org/officeDocument/2006/relationships/hyperlink" Target="https://blog.hootsuite.com/smart-social-media-goals/" TargetMode="External"/><Relationship Id="rId4" Type="http://schemas.openxmlformats.org/officeDocument/2006/relationships/hyperlink" Target="https://blog.hootsuite.com/measure-social-media-roi-business/" TargetMode="External"/><Relationship Id="rId5" Type="http://schemas.openxmlformats.org/officeDocument/2006/relationships/hyperlink" Target="https://blog.hootsuite.com/social-media-metric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43059"/>
        </a:solidFill>
      </p:bgPr>
    </p:bg>
    <p:spTree>
      <p:nvGrpSpPr>
        <p:cNvPr id="345" name="Shape 345"/>
        <p:cNvGrpSpPr/>
        <p:nvPr/>
      </p:nvGrpSpPr>
      <p:grpSpPr>
        <a:xfrm>
          <a:off x="0" y="0"/>
          <a:ext cx="0" cy="0"/>
          <a:chOff x="0" y="0"/>
          <a:chExt cx="0" cy="0"/>
        </a:xfrm>
      </p:grpSpPr>
      <p:sp>
        <p:nvSpPr>
          <p:cNvPr id="346" name="Google Shape;346;p113"/>
          <p:cNvSpPr txBox="1"/>
          <p:nvPr/>
        </p:nvSpPr>
        <p:spPr>
          <a:xfrm>
            <a:off x="529725" y="3794820"/>
            <a:ext cx="4208700" cy="37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500">
                <a:solidFill>
                  <a:srgbClr val="FFFFFF"/>
                </a:solidFill>
                <a:latin typeface="Source Sans Pro"/>
                <a:ea typeface="Source Sans Pro"/>
                <a:cs typeface="Source Sans Pro"/>
                <a:sym typeface="Source Sans Pro"/>
              </a:rPr>
              <a:t>[Your name]		</a:t>
            </a:r>
            <a:endParaRPr b="1" sz="1500">
              <a:solidFill>
                <a:srgbClr val="FFFFFF"/>
              </a:solidFill>
              <a:latin typeface="Source Sans Pro"/>
              <a:ea typeface="Source Sans Pro"/>
              <a:cs typeface="Source Sans Pro"/>
              <a:sym typeface="Source Sans Pro"/>
            </a:endParaRPr>
          </a:p>
        </p:txBody>
      </p:sp>
      <p:sp>
        <p:nvSpPr>
          <p:cNvPr id="347" name="Google Shape;347;p113"/>
          <p:cNvSpPr txBox="1"/>
          <p:nvPr/>
        </p:nvSpPr>
        <p:spPr>
          <a:xfrm>
            <a:off x="529725" y="4086305"/>
            <a:ext cx="4208700" cy="37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rgbClr val="FFFFFF"/>
                </a:solidFill>
                <a:latin typeface="Source Sans Pro"/>
                <a:ea typeface="Source Sans Pro"/>
                <a:cs typeface="Source Sans Pro"/>
                <a:sym typeface="Source Sans Pro"/>
              </a:rPr>
              <a:t>[Your title], [Your team]</a:t>
            </a:r>
            <a:endParaRPr sz="1500">
              <a:solidFill>
                <a:srgbClr val="FFFFFF"/>
              </a:solidFill>
              <a:latin typeface="Source Sans Pro"/>
              <a:ea typeface="Source Sans Pro"/>
              <a:cs typeface="Source Sans Pro"/>
              <a:sym typeface="Source Sans Pro"/>
            </a:endParaRPr>
          </a:p>
        </p:txBody>
      </p:sp>
      <p:sp>
        <p:nvSpPr>
          <p:cNvPr id="348" name="Google Shape;348;p113"/>
          <p:cNvSpPr txBox="1"/>
          <p:nvPr/>
        </p:nvSpPr>
        <p:spPr>
          <a:xfrm>
            <a:off x="529725" y="4377791"/>
            <a:ext cx="4208700" cy="37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500">
                <a:solidFill>
                  <a:srgbClr val="FFFFFF"/>
                </a:solidFill>
                <a:latin typeface="Source Sans Pro"/>
                <a:ea typeface="Source Sans Pro"/>
                <a:cs typeface="Source Sans Pro"/>
                <a:sym typeface="Source Sans Pro"/>
              </a:rPr>
              <a:t>[email address]</a:t>
            </a:r>
            <a:endParaRPr b="1" sz="1500">
              <a:solidFill>
                <a:srgbClr val="FFFFFF"/>
              </a:solidFill>
              <a:latin typeface="Source Sans Pro"/>
              <a:ea typeface="Source Sans Pro"/>
              <a:cs typeface="Source Sans Pro"/>
              <a:sym typeface="Source Sans Pro"/>
            </a:endParaRPr>
          </a:p>
        </p:txBody>
      </p:sp>
      <p:sp>
        <p:nvSpPr>
          <p:cNvPr id="349" name="Google Shape;349;p113"/>
          <p:cNvSpPr txBox="1"/>
          <p:nvPr/>
        </p:nvSpPr>
        <p:spPr>
          <a:xfrm>
            <a:off x="529725" y="2709915"/>
            <a:ext cx="8074200" cy="444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FFFFFF"/>
                </a:solidFill>
                <a:latin typeface="Source Sans Pro"/>
                <a:ea typeface="Source Sans Pro"/>
                <a:cs typeface="Source Sans Pro"/>
                <a:sym typeface="Source Sans Pro"/>
              </a:rPr>
              <a:t>[</a:t>
            </a:r>
            <a:r>
              <a:rPr lang="en">
                <a:solidFill>
                  <a:srgbClr val="EEEBE8"/>
                </a:solidFill>
                <a:latin typeface="Source Sans Pro Black"/>
                <a:ea typeface="Source Sans Pro Black"/>
                <a:cs typeface="Source Sans Pro Black"/>
                <a:sym typeface="Source Sans Pro Black"/>
              </a:rPr>
              <a:t>Date</a:t>
            </a:r>
            <a:r>
              <a:rPr b="1" lang="en">
                <a:solidFill>
                  <a:srgbClr val="FFFFFF"/>
                </a:solidFill>
                <a:latin typeface="Source Sans Pro"/>
                <a:ea typeface="Source Sans Pro"/>
                <a:cs typeface="Source Sans Pro"/>
                <a:sym typeface="Source Sans Pro"/>
              </a:rPr>
              <a:t>]</a:t>
            </a:r>
            <a:endParaRPr b="1">
              <a:solidFill>
                <a:srgbClr val="FFFFFF"/>
              </a:solidFill>
              <a:latin typeface="Source Sans Pro"/>
              <a:ea typeface="Source Sans Pro"/>
              <a:cs typeface="Source Sans Pro"/>
              <a:sym typeface="Source Sans Pro"/>
            </a:endParaRPr>
          </a:p>
        </p:txBody>
      </p:sp>
      <p:sp>
        <p:nvSpPr>
          <p:cNvPr id="350" name="Google Shape;350;p113"/>
          <p:cNvSpPr txBox="1"/>
          <p:nvPr/>
        </p:nvSpPr>
        <p:spPr>
          <a:xfrm>
            <a:off x="534900" y="1611821"/>
            <a:ext cx="8074200" cy="11697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 sz="4000">
                <a:solidFill>
                  <a:srgbClr val="FBA919"/>
                </a:solidFill>
                <a:latin typeface="Source Sans Pro"/>
                <a:ea typeface="Source Sans Pro"/>
                <a:cs typeface="Source Sans Pro"/>
                <a:sym typeface="Source Sans Pro"/>
              </a:rPr>
              <a:t>[YOUR COMPANY NAME] </a:t>
            </a:r>
            <a:br>
              <a:rPr b="1" lang="en" sz="4000">
                <a:solidFill>
                  <a:srgbClr val="FBA919"/>
                </a:solidFill>
                <a:latin typeface="Source Sans Pro"/>
                <a:ea typeface="Source Sans Pro"/>
                <a:cs typeface="Source Sans Pro"/>
                <a:sym typeface="Source Sans Pro"/>
              </a:rPr>
            </a:br>
            <a:r>
              <a:rPr b="1" lang="en" sz="4000">
                <a:solidFill>
                  <a:srgbClr val="FBA919"/>
                </a:solidFill>
                <a:latin typeface="Source Sans Pro"/>
                <a:ea typeface="Source Sans Pro"/>
                <a:cs typeface="Source Sans Pro"/>
                <a:sym typeface="Source Sans Pro"/>
              </a:rPr>
              <a:t>SOCIAL MEDIA STRATEGY</a:t>
            </a:r>
            <a:endParaRPr b="1" sz="4000">
              <a:solidFill>
                <a:srgbClr val="FBA919"/>
              </a:solidFill>
              <a:latin typeface="Source Sans Pro"/>
              <a:ea typeface="Source Sans Pro"/>
              <a:cs typeface="Source Sans Pro"/>
              <a:sym typeface="Source Sans Pro"/>
            </a:endParaRPr>
          </a:p>
        </p:txBody>
      </p:sp>
      <p:sp>
        <p:nvSpPr>
          <p:cNvPr id="351" name="Google Shape;351;p113"/>
          <p:cNvSpPr txBox="1"/>
          <p:nvPr/>
        </p:nvSpPr>
        <p:spPr>
          <a:xfrm>
            <a:off x="7466175" y="4537996"/>
            <a:ext cx="1533000" cy="2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900">
                <a:solidFill>
                  <a:srgbClr val="FFFFFF"/>
                </a:solidFill>
                <a:latin typeface="Source Sans Pro"/>
                <a:ea typeface="Source Sans Pro"/>
                <a:cs typeface="Source Sans Pro"/>
                <a:sym typeface="Source Sans Pro"/>
              </a:rPr>
              <a:t>[place your logo here]</a:t>
            </a:r>
            <a:endParaRPr sz="900">
              <a:solidFill>
                <a:srgbClr val="FFFFFF"/>
              </a:solidFill>
              <a:latin typeface="Source Sans Pro"/>
              <a:ea typeface="Source Sans Pro"/>
              <a:cs typeface="Source Sans Pro"/>
              <a:sym typeface="Source Sans Pro"/>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43059"/>
        </a:solidFill>
      </p:bgPr>
    </p:bg>
    <p:spTree>
      <p:nvGrpSpPr>
        <p:cNvPr id="404" name="Shape 404"/>
        <p:cNvGrpSpPr/>
        <p:nvPr/>
      </p:nvGrpSpPr>
      <p:grpSpPr>
        <a:xfrm>
          <a:off x="0" y="0"/>
          <a:ext cx="0" cy="0"/>
          <a:chOff x="0" y="0"/>
          <a:chExt cx="0" cy="0"/>
        </a:xfrm>
      </p:grpSpPr>
      <p:sp>
        <p:nvSpPr>
          <p:cNvPr id="405" name="Google Shape;405;p122"/>
          <p:cNvSpPr txBox="1"/>
          <p:nvPr/>
        </p:nvSpPr>
        <p:spPr>
          <a:xfrm>
            <a:off x="474450" y="1592300"/>
            <a:ext cx="8195100" cy="154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4000">
                <a:solidFill>
                  <a:srgbClr val="FFFFFF"/>
                </a:solidFill>
                <a:latin typeface="Source Sans Pro"/>
                <a:ea typeface="Source Sans Pro"/>
                <a:cs typeface="Source Sans Pro"/>
                <a:sym typeface="Source Sans Pro"/>
              </a:rPr>
              <a:t>Target Audience</a:t>
            </a:r>
            <a:endParaRPr b="1" sz="4000">
              <a:solidFill>
                <a:srgbClr val="FFFFFF"/>
              </a:solidFill>
              <a:latin typeface="Source Sans Pro"/>
              <a:ea typeface="Source Sans Pro"/>
              <a:cs typeface="Source Sans Pro"/>
              <a:sym typeface="Source Sans Pr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9" name="Shape 409"/>
        <p:cNvGrpSpPr/>
        <p:nvPr/>
      </p:nvGrpSpPr>
      <p:grpSpPr>
        <a:xfrm>
          <a:off x="0" y="0"/>
          <a:ext cx="0" cy="0"/>
          <a:chOff x="0" y="0"/>
          <a:chExt cx="0" cy="0"/>
        </a:xfrm>
      </p:grpSpPr>
      <p:sp>
        <p:nvSpPr>
          <p:cNvPr id="410" name="Google Shape;410;p123"/>
          <p:cNvSpPr txBox="1"/>
          <p:nvPr/>
        </p:nvSpPr>
        <p:spPr>
          <a:xfrm>
            <a:off x="318750" y="1213252"/>
            <a:ext cx="8313300" cy="1981200"/>
          </a:xfrm>
          <a:prstGeom prst="rect">
            <a:avLst/>
          </a:prstGeom>
          <a:noFill/>
          <a:ln>
            <a:noFill/>
          </a:ln>
        </p:spPr>
        <p:txBody>
          <a:bodyPr anchorCtr="0" anchor="t" bIns="91425" lIns="57150" spcFirstLastPara="1" rIns="91425" wrap="square" tIns="91425">
            <a:noAutofit/>
          </a:bodyPr>
          <a:lstStyle/>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Knowing who your audience is and what they want to see is key to creating content that they will like, comment on, and share. It’s also critical for planning how to turn followers into customers.</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Use the next slide to clearly and succinctly define who your target audience/customer/buyer persona(s) is.</a:t>
            </a:r>
            <a:endParaRPr>
              <a:solidFill>
                <a:schemeClr val="dk1"/>
              </a:solidFill>
              <a:latin typeface="Source Sans Pro"/>
              <a:ea typeface="Source Sans Pro"/>
              <a:cs typeface="Source Sans Pro"/>
              <a:sym typeface="Source Sans Pro"/>
            </a:endParaRPr>
          </a:p>
          <a:p>
            <a:pPr indent="-317500" lvl="0" marL="914400" rtl="0" algn="l">
              <a:lnSpc>
                <a:spcPct val="125000"/>
              </a:lnSpc>
              <a:spcBef>
                <a:spcPts val="0"/>
              </a:spcBef>
              <a:spcAft>
                <a:spcPts val="0"/>
              </a:spcAft>
              <a:buClr>
                <a:schemeClr val="dk1"/>
              </a:buClr>
              <a:buSzPts val="1400"/>
              <a:buFont typeface="Open Sans"/>
              <a:buChar char="●"/>
            </a:pPr>
            <a:r>
              <a:rPr b="1" lang="en">
                <a:solidFill>
                  <a:schemeClr val="dk1"/>
                </a:solidFill>
                <a:highlight>
                  <a:schemeClr val="dk2"/>
                </a:highlight>
                <a:latin typeface="Source Sans Pro"/>
                <a:ea typeface="Source Sans Pro"/>
                <a:cs typeface="Source Sans Pro"/>
                <a:sym typeface="Source Sans Pro"/>
              </a:rPr>
              <a:t> Related resource</a:t>
            </a:r>
            <a:r>
              <a:rPr lang="en">
                <a:solidFill>
                  <a:schemeClr val="dk1"/>
                </a:solidFill>
                <a:highlight>
                  <a:schemeClr val="dk2"/>
                </a:highlight>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  </a:t>
            </a:r>
            <a:r>
              <a:rPr lang="en" u="sng">
                <a:solidFill>
                  <a:schemeClr val="dk1"/>
                </a:solidFill>
                <a:latin typeface="Source Sans Pro"/>
                <a:ea typeface="Source Sans Pro"/>
                <a:cs typeface="Source Sans Pro"/>
                <a:sym typeface="Source Sans Pro"/>
                <a:hlinkClick r:id="rId3">
                  <a:extLst>
                    <a:ext uri="{A12FA001-AC4F-418D-AE19-62706E023703}">
                      <ahyp:hlinkClr val="tx"/>
                    </a:ext>
                  </a:extLst>
                </a:hlinkClick>
              </a:rPr>
              <a:t>How to Build a Buyer Persona (Includes a Free Template)</a:t>
            </a:r>
            <a:endParaRPr>
              <a:solidFill>
                <a:schemeClr val="dk1"/>
              </a:solidFill>
              <a:latin typeface="Source Sans Pro"/>
              <a:ea typeface="Source Sans Pro"/>
              <a:cs typeface="Source Sans Pro"/>
              <a:sym typeface="Source Sans Pro"/>
            </a:endParaRPr>
          </a:p>
        </p:txBody>
      </p:sp>
      <p:sp>
        <p:nvSpPr>
          <p:cNvPr id="411" name="Google Shape;411;p123"/>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solidFill>
                  <a:srgbClr val="143059"/>
                </a:solidFill>
                <a:latin typeface="Source Sans Pro"/>
                <a:ea typeface="Source Sans Pro"/>
                <a:cs typeface="Source Sans Pro"/>
                <a:sym typeface="Source Sans Pro"/>
              </a:rPr>
              <a:t>Defining your audience </a:t>
            </a:r>
            <a:endParaRPr sz="2000">
              <a:solidFill>
                <a:srgbClr val="143059"/>
              </a:solidFill>
              <a:latin typeface="Source Sans Pro"/>
              <a:ea typeface="Source Sans Pro"/>
              <a:cs typeface="Source Sans Pro"/>
              <a:sym typeface="Source Sans Pr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415" name="Shape 415"/>
        <p:cNvGrpSpPr/>
        <p:nvPr/>
      </p:nvGrpSpPr>
      <p:grpSpPr>
        <a:xfrm>
          <a:off x="0" y="0"/>
          <a:ext cx="0" cy="0"/>
          <a:chOff x="0" y="0"/>
          <a:chExt cx="0" cy="0"/>
        </a:xfrm>
      </p:grpSpPr>
      <p:graphicFrame>
        <p:nvGraphicFramePr>
          <p:cNvPr id="416" name="Google Shape;416;p124"/>
          <p:cNvGraphicFramePr/>
          <p:nvPr/>
        </p:nvGraphicFramePr>
        <p:xfrm>
          <a:off x="181350" y="161313"/>
          <a:ext cx="3000000" cy="3000000"/>
        </p:xfrm>
        <a:graphic>
          <a:graphicData uri="http://schemas.openxmlformats.org/drawingml/2006/table">
            <a:tbl>
              <a:tblPr>
                <a:noFill/>
                <a:tableStyleId>{F68DBC44-2CF5-45B2-A74F-CB83DDCE7C71}</a:tableStyleId>
              </a:tblPr>
              <a:tblGrid>
                <a:gridCol w="1546550"/>
                <a:gridCol w="2411575"/>
                <a:gridCol w="2411575"/>
                <a:gridCol w="2411575"/>
              </a:tblGrid>
              <a:tr h="400800">
                <a:tc>
                  <a:txBody>
                    <a:bodyPr/>
                    <a:lstStyle/>
                    <a:p>
                      <a:pPr indent="0" lvl="0" marL="0" rtl="0" algn="l">
                        <a:spcBef>
                          <a:spcPts val="0"/>
                        </a:spcBef>
                        <a:spcAft>
                          <a:spcPts val="0"/>
                        </a:spcAft>
                        <a:buNone/>
                      </a:pPr>
                      <a:r>
                        <a:t/>
                      </a:r>
                      <a:endParaRPr b="1" sz="1100">
                        <a:latin typeface="Source Sans Pro"/>
                        <a:ea typeface="Source Sans Pro"/>
                        <a:cs typeface="Source Sans Pro"/>
                        <a:sym typeface="Source Sans Pro"/>
                      </a:endParaRPr>
                    </a:p>
                  </a:txBody>
                  <a:tcPr marT="91425" marB="91425" marR="91425" marL="91425">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[Persona name]</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[Persona name]</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43597A"/>
                      </a:solidFill>
                      <a:prstDash val="solid"/>
                      <a:round/>
                      <a:headEnd len="sm" w="sm" type="none"/>
                      <a:tailEnd len="sm" w="sm" type="none"/>
                    </a:lnT>
                    <a:lnB cap="flat" cmpd="sng" w="9525">
                      <a:solidFill>
                        <a:srgbClr val="43597A"/>
                      </a:solidFill>
                      <a:prstDash val="solid"/>
                      <a:round/>
                      <a:headEnd len="sm" w="sm" type="none"/>
                      <a:tailEnd len="sm" w="sm" type="none"/>
                    </a:lnB>
                    <a:solidFill>
                      <a:srgbClr val="43597A"/>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[Persona name]</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72839B"/>
                      </a:solidFill>
                      <a:prstDash val="solid"/>
                      <a:round/>
                      <a:headEnd len="sm" w="sm" type="none"/>
                      <a:tailEnd len="sm" w="sm" type="none"/>
                    </a:lnR>
                    <a:lnT cap="flat" cmpd="sng" w="9525">
                      <a:solidFill>
                        <a:srgbClr val="72839B"/>
                      </a:solidFill>
                      <a:prstDash val="solid"/>
                      <a:round/>
                      <a:headEnd len="sm" w="sm" type="none"/>
                      <a:tailEnd len="sm" w="sm" type="none"/>
                    </a:lnT>
                    <a:lnB cap="flat" cmpd="sng" w="9525">
                      <a:solidFill>
                        <a:srgbClr val="72839B"/>
                      </a:solidFill>
                      <a:prstDash val="solid"/>
                      <a:round/>
                      <a:headEnd len="sm" w="sm" type="none"/>
                      <a:tailEnd len="sm" w="sm" type="none"/>
                    </a:lnB>
                    <a:solidFill>
                      <a:srgbClr val="72839B"/>
                    </a:solidFill>
                  </a:tcPr>
                </a:tc>
              </a:tr>
              <a:tr h="542375">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Example job title(s)</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lang="en" sz="900">
                          <a:latin typeface="Source Sans Pro"/>
                          <a:ea typeface="Source Sans Pro"/>
                          <a:cs typeface="Source Sans Pro"/>
                          <a:sym typeface="Source Sans Pro"/>
                        </a:rPr>
                        <a:t>[What sort of job titles would this persona have? List them here]</a:t>
                      </a:r>
                      <a:endParaRPr sz="9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43597A"/>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72839B"/>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r>
              <a:tr h="575450">
                <a:tc>
                  <a:txBody>
                    <a:bodyPr/>
                    <a:lstStyle/>
                    <a:p>
                      <a:pPr indent="0" lvl="0" marL="0" rtl="0" algn="l">
                        <a:spcBef>
                          <a:spcPts val="0"/>
                        </a:spcBef>
                        <a:spcAft>
                          <a:spcPts val="0"/>
                        </a:spcAft>
                        <a:buClr>
                          <a:srgbClr val="000000"/>
                        </a:buClr>
                        <a:buSzPts val="1100"/>
                        <a:buFont typeface="Arial"/>
                        <a:buNone/>
                      </a:pPr>
                      <a:r>
                        <a:rPr b="1" lang="en" sz="900">
                          <a:solidFill>
                            <a:srgbClr val="143059"/>
                          </a:solidFill>
                          <a:latin typeface="Source Sans Pro"/>
                          <a:ea typeface="Source Sans Pro"/>
                          <a:cs typeface="Source Sans Pro"/>
                          <a:sym typeface="Source Sans Pro"/>
                        </a:rPr>
                        <a:t>Needs(s)</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Clr>
                          <a:srgbClr val="000000"/>
                        </a:buClr>
                        <a:buSzPts val="1100"/>
                        <a:buFont typeface="Arial"/>
                        <a:buNone/>
                      </a:pPr>
                      <a:r>
                        <a:rPr lang="en" sz="900">
                          <a:latin typeface="Source Sans Pro"/>
                          <a:ea typeface="Source Sans Pro"/>
                          <a:cs typeface="Source Sans Pro"/>
                          <a:sym typeface="Source Sans Pro"/>
                        </a:rPr>
                        <a:t>[What would they be looking to do with, or get out of your product/service/business?]</a:t>
                      </a:r>
                      <a:endParaRPr sz="9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r>
              <a:tr h="542375">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Pain Point(s)</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lang="en" sz="900">
                          <a:latin typeface="Source Sans Pro"/>
                          <a:ea typeface="Source Sans Pro"/>
                          <a:cs typeface="Source Sans Pro"/>
                          <a:sym typeface="Source Sans Pro"/>
                        </a:rPr>
                        <a:t>[What is their number one challenge (that you can solve for them?]</a:t>
                      </a:r>
                      <a:endParaRPr sz="9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r>
              <a:tr h="575450">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Prefered social network(s)</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rPr lang="en" sz="900">
                          <a:latin typeface="Source Sans Pro"/>
                          <a:ea typeface="Source Sans Pro"/>
                          <a:cs typeface="Source Sans Pro"/>
                          <a:sym typeface="Source Sans Pro"/>
                        </a:rPr>
                        <a:t>[What social media platform does this person use most often, i.e. where is the best place to connect with them?]</a:t>
                      </a:r>
                      <a:endParaRPr sz="9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r>
              <a:tr h="542375">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Unique Characteristic</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lang="en" sz="900">
                          <a:latin typeface="Source Sans Pro"/>
                          <a:ea typeface="Source Sans Pro"/>
                          <a:cs typeface="Source Sans Pro"/>
                          <a:sym typeface="Source Sans Pro"/>
                        </a:rPr>
                        <a:t>[XXX]</a:t>
                      </a:r>
                      <a:endParaRPr sz="9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r>
              <a:tr h="542375">
                <a:tc>
                  <a:txBody>
                    <a:bodyPr/>
                    <a:lstStyle/>
                    <a:p>
                      <a:pPr indent="0" lvl="0" marL="0" rtl="0" algn="l">
                        <a:spcBef>
                          <a:spcPts val="0"/>
                        </a:spcBef>
                        <a:spcAft>
                          <a:spcPts val="0"/>
                        </a:spcAft>
                        <a:buClr>
                          <a:srgbClr val="000000"/>
                        </a:buClr>
                        <a:buSzPts val="1100"/>
                        <a:buFont typeface="Arial"/>
                        <a:buNone/>
                      </a:pPr>
                      <a:r>
                        <a:rPr b="1" lang="en" sz="900">
                          <a:solidFill>
                            <a:srgbClr val="143059"/>
                          </a:solidFill>
                          <a:latin typeface="Source Sans Pro"/>
                          <a:ea typeface="Source Sans Pro"/>
                          <a:cs typeface="Source Sans Pro"/>
                          <a:sym typeface="Source Sans Pro"/>
                        </a:rPr>
                        <a:t>Budget (for your product/service)</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Clr>
                          <a:srgbClr val="000000"/>
                        </a:buClr>
                        <a:buSzPts val="1100"/>
                        <a:buFont typeface="Arial"/>
                        <a:buNone/>
                      </a:pPr>
                      <a:r>
                        <a:rPr lang="en" sz="900">
                          <a:latin typeface="Source Sans Pro"/>
                          <a:ea typeface="Source Sans Pro"/>
                          <a:cs typeface="Source Sans Pro"/>
                          <a:sym typeface="Source Sans Pro"/>
                        </a:rPr>
                        <a:t>$[</a:t>
                      </a:r>
                      <a:r>
                        <a:rPr lang="en" sz="900">
                          <a:solidFill>
                            <a:srgbClr val="000000"/>
                          </a:solidFill>
                          <a:latin typeface="Source Sans Pro"/>
                          <a:ea typeface="Source Sans Pro"/>
                          <a:cs typeface="Source Sans Pro"/>
                          <a:sym typeface="Source Sans Pro"/>
                        </a:rPr>
                        <a:t>XXX]</a:t>
                      </a:r>
                      <a:endParaRPr sz="9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r>
              <a:tr h="542375">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[Other characteristic, e.g. age, sex, location, etc.]</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rgbClr val="000000"/>
                        </a:buClr>
                        <a:buSzPts val="1100"/>
                        <a:buFont typeface="Arial"/>
                        <a:buNone/>
                      </a:pPr>
                      <a:r>
                        <a:rPr lang="en" sz="900">
                          <a:solidFill>
                            <a:srgbClr val="000000"/>
                          </a:solidFill>
                          <a:latin typeface="Source Sans Pro"/>
                          <a:ea typeface="Source Sans Pro"/>
                          <a:cs typeface="Source Sans Pro"/>
                          <a:sym typeface="Source Sans Pro"/>
                        </a:rPr>
                        <a:t>[XXX]</a:t>
                      </a:r>
                      <a:endParaRPr sz="9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rgbClr val="000000"/>
                        </a:buClr>
                        <a:buSzPts val="1100"/>
                        <a:buFont typeface="Arial"/>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Clr>
                          <a:srgbClr val="000000"/>
                        </a:buClr>
                        <a:buSzPts val="1100"/>
                        <a:buFont typeface="Arial"/>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r>
              <a:tr h="542375">
                <a:tc>
                  <a:txBody>
                    <a:bodyPr/>
                    <a:lstStyle/>
                    <a:p>
                      <a:pPr indent="0" lvl="0" marL="0" rtl="0" algn="l">
                        <a:spcBef>
                          <a:spcPts val="0"/>
                        </a:spcBef>
                        <a:spcAft>
                          <a:spcPts val="0"/>
                        </a:spcAft>
                        <a:buClr>
                          <a:srgbClr val="000000"/>
                        </a:buClr>
                        <a:buSzPts val="1100"/>
                        <a:buFont typeface="Arial"/>
                        <a:buNone/>
                      </a:pPr>
                      <a:r>
                        <a:rPr b="1" lang="en" sz="900">
                          <a:solidFill>
                            <a:srgbClr val="143059"/>
                          </a:solidFill>
                          <a:latin typeface="Source Sans Pro"/>
                          <a:ea typeface="Source Sans Pro"/>
                          <a:cs typeface="Source Sans Pro"/>
                          <a:sym typeface="Source Sans Pro"/>
                        </a:rPr>
                        <a:t>[Other characteristic]</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Clr>
                          <a:srgbClr val="000000"/>
                        </a:buClr>
                        <a:buSzPts val="1100"/>
                        <a:buFont typeface="Arial"/>
                        <a:buNone/>
                      </a:pPr>
                      <a:r>
                        <a:rPr lang="en" sz="900">
                          <a:solidFill>
                            <a:srgbClr val="000000"/>
                          </a:solidFill>
                          <a:latin typeface="Source Sans Pro"/>
                          <a:ea typeface="Source Sans Pro"/>
                          <a:cs typeface="Source Sans Pro"/>
                          <a:sym typeface="Source Sans Pro"/>
                        </a:rPr>
                        <a:t>[XXX]</a:t>
                      </a:r>
                      <a:endParaRPr sz="9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9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43059"/>
        </a:solidFill>
      </p:bgPr>
    </p:bg>
    <p:spTree>
      <p:nvGrpSpPr>
        <p:cNvPr id="420" name="Shape 420"/>
        <p:cNvGrpSpPr/>
        <p:nvPr/>
      </p:nvGrpSpPr>
      <p:grpSpPr>
        <a:xfrm>
          <a:off x="0" y="0"/>
          <a:ext cx="0" cy="0"/>
          <a:chOff x="0" y="0"/>
          <a:chExt cx="0" cy="0"/>
        </a:xfrm>
      </p:grpSpPr>
      <p:sp>
        <p:nvSpPr>
          <p:cNvPr id="421" name="Google Shape;421;p125"/>
          <p:cNvSpPr txBox="1"/>
          <p:nvPr/>
        </p:nvSpPr>
        <p:spPr>
          <a:xfrm>
            <a:off x="474450" y="1592300"/>
            <a:ext cx="8195100" cy="154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4000">
                <a:solidFill>
                  <a:schemeClr val="dk1"/>
                </a:solidFill>
                <a:latin typeface="Source Sans Pro"/>
                <a:ea typeface="Source Sans Pro"/>
                <a:cs typeface="Source Sans Pro"/>
                <a:sym typeface="Source Sans Pro"/>
              </a:rPr>
              <a:t>Competitive Analysis</a:t>
            </a:r>
            <a:endParaRPr b="1" sz="4000">
              <a:solidFill>
                <a:srgbClr val="FFFFFF"/>
              </a:solidFill>
              <a:latin typeface="Source Sans Pro"/>
              <a:ea typeface="Source Sans Pro"/>
              <a:cs typeface="Source Sans Pro"/>
              <a:sym typeface="Source Sans Pr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5" name="Shape 425"/>
        <p:cNvGrpSpPr/>
        <p:nvPr/>
      </p:nvGrpSpPr>
      <p:grpSpPr>
        <a:xfrm>
          <a:off x="0" y="0"/>
          <a:ext cx="0" cy="0"/>
          <a:chOff x="0" y="0"/>
          <a:chExt cx="0" cy="0"/>
        </a:xfrm>
      </p:grpSpPr>
      <p:sp>
        <p:nvSpPr>
          <p:cNvPr id="426" name="Google Shape;426;p126"/>
          <p:cNvSpPr txBox="1"/>
          <p:nvPr/>
        </p:nvSpPr>
        <p:spPr>
          <a:xfrm>
            <a:off x="318750" y="1213250"/>
            <a:ext cx="8349000" cy="2376900"/>
          </a:xfrm>
          <a:prstGeom prst="rect">
            <a:avLst/>
          </a:prstGeom>
          <a:noFill/>
          <a:ln>
            <a:noFill/>
          </a:ln>
        </p:spPr>
        <p:txBody>
          <a:bodyPr anchorCtr="0" anchor="t" bIns="91425" lIns="57150" spcFirstLastPara="1" rIns="91425" wrap="square" tIns="91425">
            <a:noAutofit/>
          </a:bodyPr>
          <a:lstStyle/>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Analyze the competition’s social media presence. This will help inform your own social strategy. If you know what your competitors are doing well—and not so well—you’ll discover where you might have a competitive edge.</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Or, if you’re asking your boss to invest more in social media, showing your leaders where your peers and competitors are succeeding can help with that too.</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Use the next slide to create a high-level overview of your competitors’ plan. Then conduct a SWOT analysis (strengths, weakness, opportunities, threats) for your own brand using slide no. 16</a:t>
            </a:r>
            <a:endParaRPr>
              <a:solidFill>
                <a:schemeClr val="dk1"/>
              </a:solidFill>
              <a:latin typeface="Source Sans Pro"/>
              <a:ea typeface="Source Sans Pro"/>
              <a:cs typeface="Source Sans Pro"/>
              <a:sym typeface="Source Sans Pro"/>
            </a:endParaRPr>
          </a:p>
          <a:p>
            <a:pPr indent="-317500" lvl="0" marL="914400" rtl="0" algn="l">
              <a:lnSpc>
                <a:spcPct val="125000"/>
              </a:lnSpc>
              <a:spcBef>
                <a:spcPts val="0"/>
              </a:spcBef>
              <a:spcAft>
                <a:spcPts val="0"/>
              </a:spcAft>
              <a:buClr>
                <a:schemeClr val="dk1"/>
              </a:buClr>
              <a:buSzPts val="1400"/>
              <a:buFont typeface="Open Sans"/>
              <a:buChar char="●"/>
            </a:pPr>
            <a:r>
              <a:rPr b="1" lang="en">
                <a:solidFill>
                  <a:schemeClr val="dk1"/>
                </a:solidFill>
                <a:highlight>
                  <a:schemeClr val="dk2"/>
                </a:highlight>
                <a:latin typeface="Source Sans Pro"/>
                <a:ea typeface="Source Sans Pro"/>
                <a:cs typeface="Source Sans Pro"/>
                <a:sym typeface="Source Sans Pro"/>
              </a:rPr>
              <a:t> Related resource</a:t>
            </a:r>
            <a:r>
              <a:rPr lang="en">
                <a:solidFill>
                  <a:schemeClr val="dk1"/>
                </a:solidFill>
                <a:highlight>
                  <a:schemeClr val="dk2"/>
                </a:highlight>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  </a:t>
            </a:r>
            <a:r>
              <a:rPr lang="en" u="sng">
                <a:solidFill>
                  <a:schemeClr val="dk1"/>
                </a:solidFill>
                <a:latin typeface="Source Sans Pro"/>
                <a:ea typeface="Source Sans Pro"/>
                <a:cs typeface="Source Sans Pro"/>
                <a:sym typeface="Source Sans Pro"/>
                <a:hlinkClick r:id="rId3">
                  <a:extLst>
                    <a:ext uri="{A12FA001-AC4F-418D-AE19-62706E023703}">
                      <ahyp:hlinkClr val="tx"/>
                    </a:ext>
                  </a:extLst>
                </a:hlinkClick>
              </a:rPr>
              <a:t>How to Conduct a Competitive Analysis on Social Media (Free Template Included)</a:t>
            </a:r>
            <a:endParaRPr>
              <a:solidFill>
                <a:schemeClr val="dk1"/>
              </a:solidFill>
              <a:latin typeface="Source Sans Pro"/>
              <a:ea typeface="Source Sans Pro"/>
              <a:cs typeface="Source Sans Pro"/>
              <a:sym typeface="Source Sans Pro"/>
            </a:endParaRPr>
          </a:p>
        </p:txBody>
      </p:sp>
      <p:sp>
        <p:nvSpPr>
          <p:cNvPr id="427" name="Google Shape;427;p126"/>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solidFill>
                  <a:schemeClr val="dk1"/>
                </a:solidFill>
                <a:latin typeface="Source Sans Pro"/>
                <a:ea typeface="Source Sans Pro"/>
                <a:cs typeface="Source Sans Pro"/>
                <a:sym typeface="Source Sans Pro"/>
              </a:rPr>
              <a:t>Conducting a competitive analysis </a:t>
            </a:r>
            <a:endParaRPr sz="2000">
              <a:solidFill>
                <a:schemeClr val="dk1"/>
              </a:solidFill>
              <a:latin typeface="Source Sans Pro"/>
              <a:ea typeface="Source Sans Pro"/>
              <a:cs typeface="Source Sans Pro"/>
              <a:sym typeface="Source Sans Pr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431" name="Shape 431"/>
        <p:cNvGrpSpPr/>
        <p:nvPr/>
      </p:nvGrpSpPr>
      <p:grpSpPr>
        <a:xfrm>
          <a:off x="0" y="0"/>
          <a:ext cx="0" cy="0"/>
          <a:chOff x="0" y="0"/>
          <a:chExt cx="0" cy="0"/>
        </a:xfrm>
      </p:grpSpPr>
      <p:graphicFrame>
        <p:nvGraphicFramePr>
          <p:cNvPr id="432" name="Google Shape;432;p127"/>
          <p:cNvGraphicFramePr/>
          <p:nvPr/>
        </p:nvGraphicFramePr>
        <p:xfrm>
          <a:off x="181375" y="140425"/>
          <a:ext cx="3000000" cy="3000000"/>
        </p:xfrm>
        <a:graphic>
          <a:graphicData uri="http://schemas.openxmlformats.org/drawingml/2006/table">
            <a:tbl>
              <a:tblPr>
                <a:noFill/>
                <a:tableStyleId>{F68DBC44-2CF5-45B2-A74F-CB83DDCE7C71}</a:tableStyleId>
              </a:tblPr>
              <a:tblGrid>
                <a:gridCol w="1064200"/>
                <a:gridCol w="1490650"/>
                <a:gridCol w="1556600"/>
                <a:gridCol w="1556600"/>
                <a:gridCol w="1556600"/>
                <a:gridCol w="1556600"/>
              </a:tblGrid>
              <a:tr h="630000">
                <a:tc>
                  <a:txBody>
                    <a:bodyPr/>
                    <a:lstStyle/>
                    <a:p>
                      <a:pPr indent="0" lvl="0" marL="0" rtl="0" algn="l">
                        <a:spcBef>
                          <a:spcPts val="0"/>
                        </a:spcBef>
                        <a:spcAft>
                          <a:spcPts val="0"/>
                        </a:spcAft>
                        <a:buNone/>
                      </a:pPr>
                      <a:r>
                        <a:t/>
                      </a:r>
                      <a:endParaRPr b="1" sz="1100">
                        <a:latin typeface="Source Sans Pro"/>
                        <a:ea typeface="Source Sans Pro"/>
                        <a:cs typeface="Source Sans Pro"/>
                        <a:sym typeface="Source Sans Pro"/>
                      </a:endParaRPr>
                    </a:p>
                  </a:txBody>
                  <a:tcPr marT="91425" marB="91425" marR="91425" marL="91425">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Networks active</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Number of followers</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Strengths</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Weaknesses</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Content that resonates</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r>
              <a:tr h="1367225">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[Competitor # 1]</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rPr lang="en" sz="1000">
                          <a:latin typeface="Source Sans Pro"/>
                          <a:ea typeface="Source Sans Pro"/>
                          <a:cs typeface="Source Sans Pro"/>
                          <a:sym typeface="Source Sans Pro"/>
                        </a:rPr>
                        <a:t>[Use a tool like Buzzsumo to check]</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r>
              <a:tr h="1450600">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[Competitor # 2]</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r>
              <a:tr h="1367225">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[Competitor # 3]</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436" name="Shape 436"/>
        <p:cNvGrpSpPr/>
        <p:nvPr/>
      </p:nvGrpSpPr>
      <p:grpSpPr>
        <a:xfrm>
          <a:off x="0" y="0"/>
          <a:ext cx="0" cy="0"/>
          <a:chOff x="0" y="0"/>
          <a:chExt cx="0" cy="0"/>
        </a:xfrm>
      </p:grpSpPr>
      <p:graphicFrame>
        <p:nvGraphicFramePr>
          <p:cNvPr id="437" name="Google Shape;437;p128"/>
          <p:cNvGraphicFramePr/>
          <p:nvPr/>
        </p:nvGraphicFramePr>
        <p:xfrm>
          <a:off x="818275" y="1090000"/>
          <a:ext cx="3000000" cy="3000000"/>
        </p:xfrm>
        <a:graphic>
          <a:graphicData uri="http://schemas.openxmlformats.org/drawingml/2006/table">
            <a:tbl>
              <a:tblPr>
                <a:noFill/>
                <a:tableStyleId>{F68DBC44-2CF5-45B2-A74F-CB83DDCE7C71}</a:tableStyleId>
              </a:tblPr>
              <a:tblGrid>
                <a:gridCol w="1082575"/>
                <a:gridCol w="3139175"/>
                <a:gridCol w="3285700"/>
              </a:tblGrid>
              <a:tr h="675475">
                <a:tc>
                  <a:txBody>
                    <a:bodyPr/>
                    <a:lstStyle/>
                    <a:p>
                      <a:pPr indent="0" lvl="0" marL="0" rtl="0" algn="l">
                        <a:spcBef>
                          <a:spcPts val="0"/>
                        </a:spcBef>
                        <a:spcAft>
                          <a:spcPts val="0"/>
                        </a:spcAft>
                        <a:buNone/>
                      </a:pPr>
                      <a:r>
                        <a:t/>
                      </a:r>
                      <a:endParaRPr b="1" sz="1100">
                        <a:latin typeface="Source Sans Pro"/>
                        <a:ea typeface="Source Sans Pro"/>
                        <a:cs typeface="Source Sans Pro"/>
                        <a:sym typeface="Source Sans Pro"/>
                      </a:endParaRPr>
                    </a:p>
                  </a:txBody>
                  <a:tcPr marT="91425" marB="91425" marR="91425" marL="91425">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Positive</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Negative</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r>
              <a:tr h="1523675">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Internal</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43597A"/>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43597A"/>
                    </a:solidFill>
                  </a:tcPr>
                </a:tc>
                <a:tc>
                  <a:txBody>
                    <a:bodyPr/>
                    <a:lstStyle/>
                    <a:p>
                      <a:pPr indent="0" lvl="0" marL="0" rtl="0" algn="ctr">
                        <a:spcBef>
                          <a:spcPts val="0"/>
                        </a:spcBef>
                        <a:spcAft>
                          <a:spcPts val="0"/>
                        </a:spcAft>
                        <a:buNone/>
                      </a:pPr>
                      <a:r>
                        <a:rPr lang="en" sz="1600">
                          <a:solidFill>
                            <a:srgbClr val="143059"/>
                          </a:solidFill>
                          <a:latin typeface="Source Sans Pro"/>
                          <a:ea typeface="Source Sans Pro"/>
                          <a:cs typeface="Source Sans Pro"/>
                          <a:sym typeface="Source Sans Pro"/>
                        </a:rPr>
                        <a:t>Strengths</a:t>
                      </a:r>
                      <a:br>
                        <a:rPr lang="en" sz="1600">
                          <a:latin typeface="Source Sans Pro"/>
                          <a:ea typeface="Source Sans Pro"/>
                          <a:cs typeface="Source Sans Pro"/>
                          <a:sym typeface="Source Sans Pro"/>
                        </a:rPr>
                      </a:br>
                      <a:endParaRPr sz="9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What are your strengths?</a:t>
                      </a:r>
                      <a:endParaRPr sz="10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Write them here</a:t>
                      </a:r>
                      <a:endParaRPr sz="10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And here</a:t>
                      </a:r>
                      <a:endParaRPr sz="10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Eg. “Video production and expertise”</a:t>
                      </a:r>
                      <a:endParaRPr sz="10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etc.</a:t>
                      </a:r>
                      <a:endParaRPr sz="1000">
                        <a:latin typeface="Source Sans Pro"/>
                        <a:ea typeface="Source Sans Pro"/>
                        <a:cs typeface="Source Sans Pro"/>
                        <a:sym typeface="Source Sans Pro"/>
                      </a:endParaRPr>
                    </a:p>
                  </a:txBody>
                  <a:tcPr marT="91425" marB="91425" marR="91425" marL="91425">
                    <a:lnL cap="flat" cmpd="sng" w="9525">
                      <a:solidFill>
                        <a:srgbClr val="43597A"/>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ctr">
                        <a:spcBef>
                          <a:spcPts val="0"/>
                        </a:spcBef>
                        <a:spcAft>
                          <a:spcPts val="0"/>
                        </a:spcAft>
                        <a:buNone/>
                      </a:pPr>
                      <a:r>
                        <a:rPr lang="en" sz="1600">
                          <a:solidFill>
                            <a:srgbClr val="143059"/>
                          </a:solidFill>
                          <a:latin typeface="Source Sans Pro"/>
                          <a:ea typeface="Source Sans Pro"/>
                          <a:cs typeface="Source Sans Pro"/>
                          <a:sym typeface="Source Sans Pro"/>
                        </a:rPr>
                        <a:t>Weaknesses</a:t>
                      </a:r>
                      <a:br>
                        <a:rPr lang="en" sz="1600">
                          <a:latin typeface="Source Sans Pro"/>
                          <a:ea typeface="Source Sans Pro"/>
                          <a:cs typeface="Source Sans Pro"/>
                          <a:sym typeface="Source Sans Pro"/>
                        </a:rPr>
                      </a:br>
                      <a:endParaRPr sz="9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What are your brand’s weakness on social media?</a:t>
                      </a:r>
                      <a:endParaRPr sz="10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List in point form</a:t>
                      </a:r>
                      <a:endParaRPr sz="10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Eg. “Low Twitter engagement”</a:t>
                      </a:r>
                      <a:endParaRPr sz="10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etc.</a:t>
                      </a:r>
                      <a:endParaRPr sz="1000">
                        <a:latin typeface="Source Sans Pro"/>
                        <a:ea typeface="Source Sans Pro"/>
                        <a:cs typeface="Source Sans Pro"/>
                        <a:sym typeface="Source Sans Pro"/>
                      </a:endParaRPr>
                    </a:p>
                  </a:txBody>
                  <a:tcPr marT="91425" marB="91425" marR="91425" marL="91425">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r>
              <a:tr h="1555325">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External</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43597A"/>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43597A"/>
                    </a:solidFill>
                  </a:tcPr>
                </a:tc>
                <a:tc>
                  <a:txBody>
                    <a:bodyPr/>
                    <a:lstStyle/>
                    <a:p>
                      <a:pPr indent="0" lvl="0" marL="0" rtl="0" algn="ctr">
                        <a:spcBef>
                          <a:spcPts val="0"/>
                        </a:spcBef>
                        <a:spcAft>
                          <a:spcPts val="0"/>
                        </a:spcAft>
                        <a:buNone/>
                      </a:pPr>
                      <a:r>
                        <a:rPr lang="en" sz="1600">
                          <a:solidFill>
                            <a:srgbClr val="143059"/>
                          </a:solidFill>
                          <a:latin typeface="Source Sans Pro"/>
                          <a:ea typeface="Source Sans Pro"/>
                          <a:cs typeface="Source Sans Pro"/>
                          <a:sym typeface="Source Sans Pro"/>
                        </a:rPr>
                        <a:t>Opportunities</a:t>
                      </a:r>
                      <a:br>
                        <a:rPr lang="en" sz="1600">
                          <a:latin typeface="Source Sans Pro"/>
                          <a:ea typeface="Source Sans Pro"/>
                          <a:cs typeface="Source Sans Pro"/>
                          <a:sym typeface="Source Sans Pro"/>
                        </a:rPr>
                      </a:br>
                      <a:endParaRPr sz="9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What/where are the opportunities for your business on social media?</a:t>
                      </a:r>
                      <a:endParaRPr sz="10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List in point form</a:t>
                      </a:r>
                      <a:endParaRPr sz="10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Eg. “Competitors aren’t using Instagram Stories”</a:t>
                      </a:r>
                      <a:endParaRPr sz="1000">
                        <a:latin typeface="Source Sans Pro"/>
                        <a:ea typeface="Source Sans Pro"/>
                        <a:cs typeface="Source Sans Pro"/>
                        <a:sym typeface="Source Sans Pro"/>
                      </a:endParaRPr>
                    </a:p>
                  </a:txBody>
                  <a:tcPr marT="91425" marB="91425" marR="91425" marL="91425">
                    <a:lnL cap="flat" cmpd="sng" w="9525">
                      <a:solidFill>
                        <a:srgbClr val="43597A"/>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ctr">
                        <a:spcBef>
                          <a:spcPts val="0"/>
                        </a:spcBef>
                        <a:spcAft>
                          <a:spcPts val="0"/>
                        </a:spcAft>
                        <a:buNone/>
                      </a:pPr>
                      <a:r>
                        <a:rPr lang="en" sz="1600">
                          <a:solidFill>
                            <a:srgbClr val="143059"/>
                          </a:solidFill>
                          <a:latin typeface="Source Sans Pro"/>
                          <a:ea typeface="Source Sans Pro"/>
                          <a:cs typeface="Source Sans Pro"/>
                          <a:sym typeface="Source Sans Pro"/>
                        </a:rPr>
                        <a:t>Threats</a:t>
                      </a:r>
                      <a:br>
                        <a:rPr lang="en" sz="1600">
                          <a:latin typeface="Source Sans Pro"/>
                          <a:ea typeface="Source Sans Pro"/>
                          <a:cs typeface="Source Sans Pro"/>
                          <a:sym typeface="Source Sans Pro"/>
                        </a:rPr>
                      </a:br>
                      <a:endParaRPr sz="9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What are your brand’s threats?</a:t>
                      </a:r>
                      <a:endParaRPr sz="10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Eg. “Competitor Y has a 2X higher follower rate on Facebook”</a:t>
                      </a:r>
                      <a:endParaRPr sz="1000">
                        <a:latin typeface="Source Sans Pro"/>
                        <a:ea typeface="Source Sans Pro"/>
                        <a:cs typeface="Source Sans Pro"/>
                        <a:sym typeface="Source Sans Pro"/>
                      </a:endParaRPr>
                    </a:p>
                    <a:p>
                      <a:pPr indent="-292100" lvl="0" marL="365760" rtl="0" algn="l">
                        <a:lnSpc>
                          <a:spcPct val="115000"/>
                        </a:lnSpc>
                        <a:spcBef>
                          <a:spcPts val="0"/>
                        </a:spcBef>
                        <a:spcAft>
                          <a:spcPts val="0"/>
                        </a:spcAft>
                        <a:buSzPts val="1000"/>
                        <a:buFont typeface="Source Sans Pro"/>
                        <a:buChar char="●"/>
                      </a:pPr>
                      <a:r>
                        <a:rPr lang="en" sz="1000">
                          <a:latin typeface="Source Sans Pro"/>
                          <a:ea typeface="Source Sans Pro"/>
                          <a:cs typeface="Source Sans Pro"/>
                          <a:sym typeface="Source Sans Pro"/>
                        </a:rPr>
                        <a:t>etc.</a:t>
                      </a:r>
                      <a:endParaRPr sz="1000">
                        <a:latin typeface="Source Sans Pro"/>
                        <a:ea typeface="Source Sans Pro"/>
                        <a:cs typeface="Source Sans Pro"/>
                        <a:sym typeface="Source Sans Pro"/>
                      </a:endParaRPr>
                    </a:p>
                  </a:txBody>
                  <a:tcPr marT="91425" marB="91425" marR="91425" marL="91425">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r>
            </a:tbl>
          </a:graphicData>
        </a:graphic>
      </p:graphicFrame>
      <p:sp>
        <p:nvSpPr>
          <p:cNvPr id="438" name="Google Shape;438;p128"/>
          <p:cNvSpPr txBox="1"/>
          <p:nvPr/>
        </p:nvSpPr>
        <p:spPr>
          <a:xfrm>
            <a:off x="376600" y="346600"/>
            <a:ext cx="8198700" cy="627000"/>
          </a:xfrm>
          <a:prstGeom prst="rect">
            <a:avLst/>
          </a:prstGeom>
          <a:noFill/>
          <a:ln>
            <a:noFill/>
          </a:ln>
        </p:spPr>
        <p:txBody>
          <a:bodyPr anchorCtr="0" anchor="t" bIns="91425" lIns="91425" spcFirstLastPara="1" rIns="91425" wrap="square" tIns="91425">
            <a:noAutofit/>
          </a:bodyPr>
          <a:lstStyle/>
          <a:p>
            <a:pPr indent="0" lvl="0" marL="0" rtl="0" algn="ctr">
              <a:lnSpc>
                <a:spcPct val="90000"/>
              </a:lnSpc>
              <a:spcBef>
                <a:spcPts val="0"/>
              </a:spcBef>
              <a:spcAft>
                <a:spcPts val="0"/>
              </a:spcAft>
              <a:buNone/>
            </a:pPr>
            <a:r>
              <a:rPr b="1" lang="en" sz="2800">
                <a:latin typeface="Source Sans Pro"/>
                <a:ea typeface="Source Sans Pro"/>
                <a:cs typeface="Source Sans Pro"/>
                <a:sym typeface="Source Sans Pro"/>
              </a:rPr>
              <a:t>SWOT Analysis</a:t>
            </a:r>
            <a:endParaRPr b="1" sz="2800">
              <a:latin typeface="Source Sans Pro"/>
              <a:ea typeface="Source Sans Pro"/>
              <a:cs typeface="Source Sans Pro"/>
              <a:sym typeface="Source Sans Pro"/>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43059"/>
        </a:solidFill>
      </p:bgPr>
    </p:bg>
    <p:spTree>
      <p:nvGrpSpPr>
        <p:cNvPr id="442" name="Shape 442"/>
        <p:cNvGrpSpPr/>
        <p:nvPr/>
      </p:nvGrpSpPr>
      <p:grpSpPr>
        <a:xfrm>
          <a:off x="0" y="0"/>
          <a:ext cx="0" cy="0"/>
          <a:chOff x="0" y="0"/>
          <a:chExt cx="0" cy="0"/>
        </a:xfrm>
      </p:grpSpPr>
      <p:sp>
        <p:nvSpPr>
          <p:cNvPr id="443" name="Google Shape;443;p129"/>
          <p:cNvSpPr txBox="1"/>
          <p:nvPr/>
        </p:nvSpPr>
        <p:spPr>
          <a:xfrm>
            <a:off x="474450" y="1592300"/>
            <a:ext cx="8195100" cy="154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4000">
                <a:solidFill>
                  <a:srgbClr val="FFFFFF"/>
                </a:solidFill>
                <a:latin typeface="Source Sans Pro"/>
                <a:ea typeface="Source Sans Pro"/>
                <a:cs typeface="Source Sans Pro"/>
                <a:sym typeface="Source Sans Pro"/>
              </a:rPr>
              <a:t>Social Media Audit</a:t>
            </a:r>
            <a:endParaRPr b="1" sz="4000">
              <a:solidFill>
                <a:srgbClr val="FFFFFF"/>
              </a:solidFill>
              <a:latin typeface="Source Sans Pro"/>
              <a:ea typeface="Source Sans Pro"/>
              <a:cs typeface="Source Sans Pro"/>
              <a:sym typeface="Source Sans Pro"/>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7" name="Shape 447"/>
        <p:cNvGrpSpPr/>
        <p:nvPr/>
      </p:nvGrpSpPr>
      <p:grpSpPr>
        <a:xfrm>
          <a:off x="0" y="0"/>
          <a:ext cx="0" cy="0"/>
          <a:chOff x="0" y="0"/>
          <a:chExt cx="0" cy="0"/>
        </a:xfrm>
      </p:grpSpPr>
      <p:sp>
        <p:nvSpPr>
          <p:cNvPr id="448" name="Google Shape;448;p130"/>
          <p:cNvSpPr txBox="1"/>
          <p:nvPr/>
        </p:nvSpPr>
        <p:spPr>
          <a:xfrm>
            <a:off x="318750" y="1213245"/>
            <a:ext cx="8313300" cy="3005400"/>
          </a:xfrm>
          <a:prstGeom prst="rect">
            <a:avLst/>
          </a:prstGeom>
          <a:noFill/>
          <a:ln>
            <a:noFill/>
          </a:ln>
        </p:spPr>
        <p:txBody>
          <a:bodyPr anchorCtr="0" anchor="t" bIns="91425" lIns="57150" spcFirstLastPara="1" rIns="91425" wrap="square" tIns="91425">
            <a:noAutofit/>
          </a:bodyPr>
          <a:lstStyle/>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If you’re already using social media, take a step back and look at: </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chemeClr val="dk1"/>
              </a:buClr>
              <a:buSzPts val="1400"/>
              <a:buFont typeface="Source Sans Pro"/>
              <a:buChar char="●"/>
            </a:pPr>
            <a:r>
              <a:rPr lang="en">
                <a:solidFill>
                  <a:schemeClr val="dk1"/>
                </a:solidFill>
                <a:latin typeface="Source Sans Pro"/>
                <a:ea typeface="Source Sans Pro"/>
                <a:cs typeface="Source Sans Pro"/>
                <a:sym typeface="Source Sans Pro"/>
              </a:rPr>
              <a:t>What’s working and what’s not</a:t>
            </a:r>
            <a:endParaRPr>
              <a:solidFill>
                <a:schemeClr val="dk1"/>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chemeClr val="dk1"/>
              </a:buClr>
              <a:buSzPts val="1400"/>
              <a:buFont typeface="Source Sans Pro"/>
              <a:buChar char="●"/>
            </a:pPr>
            <a:r>
              <a:rPr lang="en">
                <a:solidFill>
                  <a:schemeClr val="dk1"/>
                </a:solidFill>
                <a:latin typeface="Source Sans Pro"/>
                <a:ea typeface="Source Sans Pro"/>
                <a:cs typeface="Source Sans Pro"/>
                <a:sym typeface="Source Sans Pro"/>
              </a:rPr>
              <a:t>Who is engaging with you</a:t>
            </a:r>
            <a:endParaRPr>
              <a:solidFill>
                <a:schemeClr val="dk1"/>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chemeClr val="dk1"/>
              </a:buClr>
              <a:buSzPts val="1400"/>
              <a:buFont typeface="Source Sans Pro"/>
              <a:buChar char="●"/>
            </a:pPr>
            <a:r>
              <a:rPr lang="en">
                <a:solidFill>
                  <a:schemeClr val="dk1"/>
                </a:solidFill>
                <a:latin typeface="Source Sans Pro"/>
                <a:ea typeface="Source Sans Pro"/>
                <a:cs typeface="Source Sans Pro"/>
                <a:sym typeface="Source Sans Pro"/>
              </a:rPr>
              <a:t>Which networks your target audience is most active on</a:t>
            </a:r>
            <a:endParaRPr>
              <a:solidFill>
                <a:schemeClr val="dk1"/>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chemeClr val="dk1"/>
              </a:buClr>
              <a:buSzPts val="1400"/>
              <a:buFont typeface="Source Sans Pro"/>
              <a:buChar char="●"/>
            </a:pPr>
            <a:r>
              <a:rPr lang="en">
                <a:solidFill>
                  <a:schemeClr val="dk1"/>
                </a:solidFill>
                <a:latin typeface="Source Sans Pro"/>
                <a:ea typeface="Source Sans Pro"/>
                <a:cs typeface="Source Sans Pro"/>
                <a:sym typeface="Source Sans Pro"/>
              </a:rPr>
              <a:t>How your strategy compares to the competition and/or your peers</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 Use our </a:t>
            </a:r>
            <a:r>
              <a:rPr lang="en">
                <a:solidFill>
                  <a:schemeClr val="dk1"/>
                </a:solidFill>
                <a:highlight>
                  <a:schemeClr val="dk2"/>
                </a:highlight>
                <a:latin typeface="Source Sans Pro"/>
                <a:ea typeface="Source Sans Pro"/>
                <a:cs typeface="Source Sans Pro"/>
                <a:sym typeface="Source Sans Pro"/>
              </a:rPr>
              <a:t>  </a:t>
            </a:r>
            <a:r>
              <a:rPr lang="en" u="sng">
                <a:solidFill>
                  <a:schemeClr val="dk1"/>
                </a:solidFill>
                <a:highlight>
                  <a:schemeClr val="dk2"/>
                </a:highlight>
                <a:latin typeface="Source Sans Pro"/>
                <a:ea typeface="Source Sans Pro"/>
                <a:cs typeface="Source Sans Pro"/>
                <a:sym typeface="Source Sans Pro"/>
                <a:hlinkClick r:id="rId3">
                  <a:extLst>
                    <a:ext uri="{A12FA001-AC4F-418D-AE19-62706E023703}">
                      <ahyp:hlinkClr val="tx"/>
                    </a:ext>
                  </a:extLst>
                </a:hlinkClick>
              </a:rPr>
              <a:t>step-by-step guide to conducting a social media audit (+ spreadsheet template)</a:t>
            </a:r>
            <a:r>
              <a:rPr lang="en">
                <a:solidFill>
                  <a:schemeClr val="dk1"/>
                </a:solidFill>
                <a:highlight>
                  <a:schemeClr val="dk2"/>
                </a:highlight>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 to get this done quickly and stay organized.</a:t>
            </a:r>
            <a:endParaRPr>
              <a:solidFill>
                <a:schemeClr val="dk1"/>
              </a:solidFill>
              <a:latin typeface="Source Sans Pro"/>
              <a:ea typeface="Source Sans Pro"/>
              <a:cs typeface="Source Sans Pro"/>
              <a:sym typeface="Source Sans Pro"/>
            </a:endParaRPr>
          </a:p>
        </p:txBody>
      </p:sp>
      <p:sp>
        <p:nvSpPr>
          <p:cNvPr id="449" name="Google Shape;449;p130"/>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solidFill>
                  <a:schemeClr val="dk1"/>
                </a:solidFill>
                <a:latin typeface="Source Sans Pro"/>
                <a:ea typeface="Source Sans Pro"/>
                <a:cs typeface="Source Sans Pro"/>
                <a:sym typeface="Source Sans Pro"/>
              </a:rPr>
              <a:t>Auditing your social media presence  </a:t>
            </a:r>
            <a:endParaRPr sz="2000">
              <a:solidFill>
                <a:schemeClr val="dk1"/>
              </a:solidFill>
              <a:latin typeface="Source Sans Pro"/>
              <a:ea typeface="Source Sans Pro"/>
              <a:cs typeface="Source Sans Pro"/>
              <a:sym typeface="Source Sans Pro"/>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453" name="Shape 453"/>
        <p:cNvGrpSpPr/>
        <p:nvPr/>
      </p:nvGrpSpPr>
      <p:grpSpPr>
        <a:xfrm>
          <a:off x="0" y="0"/>
          <a:ext cx="0" cy="0"/>
          <a:chOff x="0" y="0"/>
          <a:chExt cx="0" cy="0"/>
        </a:xfrm>
      </p:grpSpPr>
      <p:graphicFrame>
        <p:nvGraphicFramePr>
          <p:cNvPr id="454" name="Google Shape;454;p131"/>
          <p:cNvGraphicFramePr/>
          <p:nvPr/>
        </p:nvGraphicFramePr>
        <p:xfrm>
          <a:off x="730863" y="1178150"/>
          <a:ext cx="3000000" cy="3000000"/>
        </p:xfrm>
        <a:graphic>
          <a:graphicData uri="http://schemas.openxmlformats.org/drawingml/2006/table">
            <a:tbl>
              <a:tblPr>
                <a:noFill/>
                <a:tableStyleId>{F68DBC44-2CF5-45B2-A74F-CB83DDCE7C71}</a:tableStyleId>
              </a:tblPr>
              <a:tblGrid>
                <a:gridCol w="3841125"/>
                <a:gridCol w="3841125"/>
              </a:tblGrid>
              <a:tr h="461850">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[Social network]</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[Social network]</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What it’s best for:</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What it’s best for:</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solidFill>
                      <a:prstDash val="solid"/>
                      <a:round/>
                      <a:headEnd len="sm" w="sm" type="none"/>
                      <a:tailEnd len="sm" w="sm" type="none"/>
                    </a:lnB>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Target audience:</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Target audience:</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Types of content we will share:</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Types of content we will share:</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Key performance indicators (KPIs):</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Key performance indicators (KPIs):</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455" name="Google Shape;455;p131"/>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latin typeface="Source Sans Pro"/>
                <a:ea typeface="Source Sans Pro"/>
                <a:cs typeface="Source Sans Pro"/>
                <a:sym typeface="Source Sans Pro"/>
              </a:rPr>
              <a:t>We will maintain these accounts:</a:t>
            </a:r>
            <a:endParaRPr b="1" sz="2800">
              <a:latin typeface="Source Sans Pro"/>
              <a:ea typeface="Source Sans Pro"/>
              <a:cs typeface="Source Sans Pro"/>
              <a:sym typeface="Source Sans Pr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114"/>
          <p:cNvSpPr txBox="1"/>
          <p:nvPr/>
        </p:nvSpPr>
        <p:spPr>
          <a:xfrm>
            <a:off x="318750" y="3998875"/>
            <a:ext cx="7638300" cy="666900"/>
          </a:xfrm>
          <a:prstGeom prst="rect">
            <a:avLst/>
          </a:prstGeom>
          <a:noFill/>
          <a:ln>
            <a:noFill/>
          </a:ln>
        </p:spPr>
        <p:txBody>
          <a:bodyPr anchorCtr="0" anchor="t" bIns="91425" lIns="57150" spcFirstLastPara="1" rIns="91425" wrap="square" tIns="91425">
            <a:noAutofit/>
          </a:bodyPr>
          <a:lstStyle/>
          <a:p>
            <a:pPr indent="0" lvl="0" marL="0" rtl="0" algn="l">
              <a:lnSpc>
                <a:spcPct val="125000"/>
              </a:lnSpc>
              <a:spcBef>
                <a:spcPts val="0"/>
              </a:spcBef>
              <a:spcAft>
                <a:spcPts val="0"/>
              </a:spcAft>
              <a:buNone/>
            </a:pPr>
            <a:r>
              <a:rPr b="1" lang="en">
                <a:solidFill>
                  <a:srgbClr val="143059"/>
                </a:solidFill>
                <a:latin typeface="Source Sans Pro"/>
                <a:ea typeface="Source Sans Pro"/>
                <a:cs typeface="Source Sans Pro"/>
                <a:sym typeface="Source Sans Pro"/>
              </a:rPr>
              <a:t>Note</a:t>
            </a:r>
            <a:r>
              <a:rPr lang="en">
                <a:solidFill>
                  <a:srgbClr val="143059"/>
                </a:solidFill>
                <a:latin typeface="Source Sans Pro"/>
                <a:ea typeface="Source Sans Pro"/>
                <a:cs typeface="Source Sans Pro"/>
                <a:sym typeface="Source Sans Pro"/>
              </a:rPr>
              <a:t>: </a:t>
            </a:r>
            <a:r>
              <a:rPr lang="en">
                <a:solidFill>
                  <a:srgbClr val="143059"/>
                </a:solidFill>
                <a:highlight>
                  <a:schemeClr val="dk2"/>
                </a:highlight>
                <a:latin typeface="Source Sans Pro"/>
                <a:ea typeface="Source Sans Pro"/>
                <a:cs typeface="Source Sans Pro"/>
                <a:sym typeface="Source Sans Pro"/>
              </a:rPr>
              <a:t> Slides with a light blue background, </a:t>
            </a:r>
            <a:r>
              <a:rPr lang="en">
                <a:solidFill>
                  <a:srgbClr val="143059"/>
                </a:solidFill>
                <a:latin typeface="Source Sans Pro"/>
                <a:ea typeface="Source Sans Pro"/>
                <a:cs typeface="Source Sans Pro"/>
                <a:sym typeface="Source Sans Pro"/>
              </a:rPr>
              <a:t>  like this one, are instructions to help you customize the template. Before you share your strategy with stakeholders, remember to </a:t>
            </a:r>
            <a:r>
              <a:rPr lang="en">
                <a:solidFill>
                  <a:srgbClr val="143059"/>
                </a:solidFill>
                <a:highlight>
                  <a:schemeClr val="dk2"/>
                </a:highlight>
                <a:latin typeface="Source Sans Pro"/>
                <a:ea typeface="Source Sans Pro"/>
                <a:cs typeface="Source Sans Pro"/>
                <a:sym typeface="Source Sans Pro"/>
              </a:rPr>
              <a:t> </a:t>
            </a:r>
            <a:r>
              <a:rPr i="1" lang="en">
                <a:solidFill>
                  <a:srgbClr val="143059"/>
                </a:solidFill>
                <a:highlight>
                  <a:schemeClr val="dk2"/>
                </a:highlight>
                <a:latin typeface="Source Sans Pro"/>
                <a:ea typeface="Source Sans Pro"/>
                <a:cs typeface="Source Sans Pro"/>
                <a:sym typeface="Source Sans Pro"/>
              </a:rPr>
              <a:t>remove them from the presentation.  </a:t>
            </a:r>
            <a:endParaRPr sz="2000">
              <a:solidFill>
                <a:srgbClr val="143059"/>
              </a:solidFill>
              <a:highlight>
                <a:schemeClr val="dk2"/>
              </a:highlight>
              <a:latin typeface="Source Sans Pro"/>
              <a:ea typeface="Source Sans Pro"/>
              <a:cs typeface="Source Sans Pro"/>
              <a:sym typeface="Source Sans Pro"/>
            </a:endParaRPr>
          </a:p>
        </p:txBody>
      </p:sp>
      <p:sp>
        <p:nvSpPr>
          <p:cNvPr id="357" name="Google Shape;357;p114"/>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solidFill>
                  <a:schemeClr val="dk1"/>
                </a:solidFill>
                <a:latin typeface="Source Sans Pro"/>
                <a:ea typeface="Source Sans Pro"/>
                <a:cs typeface="Source Sans Pro"/>
                <a:sym typeface="Source Sans Pro"/>
              </a:rPr>
              <a:t>Instructions for using this template </a:t>
            </a:r>
            <a:endParaRPr sz="2000">
              <a:solidFill>
                <a:schemeClr val="dk1"/>
              </a:solidFill>
              <a:latin typeface="Source Sans Pro"/>
              <a:ea typeface="Source Sans Pro"/>
              <a:cs typeface="Source Sans Pro"/>
              <a:sym typeface="Source Sans Pro"/>
            </a:endParaRPr>
          </a:p>
        </p:txBody>
      </p:sp>
      <p:sp>
        <p:nvSpPr>
          <p:cNvPr id="358" name="Google Shape;358;p114"/>
          <p:cNvSpPr txBox="1"/>
          <p:nvPr/>
        </p:nvSpPr>
        <p:spPr>
          <a:xfrm>
            <a:off x="318750" y="1260100"/>
            <a:ext cx="7799400" cy="1663500"/>
          </a:xfrm>
          <a:prstGeom prst="rect">
            <a:avLst/>
          </a:prstGeom>
          <a:noFill/>
          <a:ln>
            <a:noFill/>
          </a:ln>
        </p:spPr>
        <p:txBody>
          <a:bodyPr anchorCtr="0" anchor="t" bIns="91425" lIns="57150" spcFirstLastPara="1" rIns="91425" wrap="square" tIns="91425">
            <a:noAutofit/>
          </a:bodyPr>
          <a:lstStyle/>
          <a:p>
            <a:pPr indent="0" lvl="0" marL="0" rtl="0" algn="l">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Once you’ve followed the advice in our </a:t>
            </a:r>
            <a:r>
              <a:rPr lang="en">
                <a:solidFill>
                  <a:schemeClr val="dk1"/>
                </a:solidFill>
                <a:highlight>
                  <a:schemeClr val="dk2"/>
                </a:highlight>
                <a:uFill>
                  <a:noFill/>
                </a:uFill>
                <a:latin typeface="Source Sans Pro"/>
                <a:ea typeface="Source Sans Pro"/>
                <a:cs typeface="Source Sans Pro"/>
                <a:sym typeface="Source Sans Pro"/>
                <a:hlinkClick r:id="rId3">
                  <a:extLst>
                    <a:ext uri="{A12FA001-AC4F-418D-AE19-62706E023703}">
                      <ahyp:hlinkClr val="tx"/>
                    </a:ext>
                  </a:extLst>
                </a:hlinkClick>
              </a:rPr>
              <a:t>  </a:t>
            </a:r>
            <a:r>
              <a:rPr lang="en" u="sng">
                <a:solidFill>
                  <a:schemeClr val="dk1"/>
                </a:solidFill>
                <a:highlight>
                  <a:schemeClr val="dk2"/>
                </a:highlight>
                <a:latin typeface="Source Sans Pro"/>
                <a:ea typeface="Source Sans Pro"/>
                <a:cs typeface="Source Sans Pro"/>
                <a:sym typeface="Source Sans Pro"/>
                <a:hlinkClick r:id="rId4">
                  <a:extLst>
                    <a:ext uri="{A12FA001-AC4F-418D-AE19-62706E023703}">
                      <ahyp:hlinkClr val="tx"/>
                    </a:ext>
                  </a:extLst>
                </a:hlinkClick>
              </a:rPr>
              <a:t>social media strategy guide</a:t>
            </a:r>
            <a:r>
              <a:rPr lang="en">
                <a:solidFill>
                  <a:schemeClr val="dk1"/>
                </a:solidFill>
                <a:highlight>
                  <a:schemeClr val="dk2"/>
                </a:highlight>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  you’re ready to use this template.</a:t>
            </a:r>
            <a:endParaRPr>
              <a:solidFill>
                <a:schemeClr val="dk1"/>
              </a:solidFill>
              <a:latin typeface="Source Sans Pro"/>
              <a:ea typeface="Source Sans Pro"/>
              <a:cs typeface="Source Sans Pro"/>
              <a:sym typeface="Source Sans Pro"/>
            </a:endParaRPr>
          </a:p>
          <a:p>
            <a:pPr indent="0" lvl="0" marL="0" rtl="0" algn="l">
              <a:lnSpc>
                <a:spcPct val="11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0" lvl="0" marL="0" rtl="0" algn="l">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To fill it out, you need to make your own copy. To do that, click the </a:t>
            </a:r>
            <a:r>
              <a:rPr b="1" lang="en">
                <a:solidFill>
                  <a:schemeClr val="dk1"/>
                </a:solidFill>
                <a:latin typeface="Source Sans Pro"/>
                <a:ea typeface="Source Sans Pro"/>
                <a:cs typeface="Source Sans Pro"/>
                <a:sym typeface="Source Sans Pro"/>
              </a:rPr>
              <a:t>File</a:t>
            </a:r>
            <a:r>
              <a:rPr lang="en">
                <a:solidFill>
                  <a:schemeClr val="dk1"/>
                </a:solidFill>
                <a:latin typeface="Source Sans Pro"/>
                <a:ea typeface="Source Sans Pro"/>
                <a:cs typeface="Source Sans Pro"/>
                <a:sym typeface="Source Sans Pro"/>
              </a:rPr>
              <a:t> tab in the upper left hand corner of your browser. Then select </a:t>
            </a:r>
            <a:r>
              <a:rPr b="1" lang="en">
                <a:solidFill>
                  <a:schemeClr val="dk1"/>
                </a:solidFill>
                <a:latin typeface="Source Sans Pro"/>
                <a:ea typeface="Source Sans Pro"/>
                <a:cs typeface="Source Sans Pro"/>
                <a:sym typeface="Source Sans Pro"/>
              </a:rPr>
              <a:t>Make a copy…</a:t>
            </a:r>
            <a:endParaRPr>
              <a:solidFill>
                <a:schemeClr val="dk1"/>
              </a:solidFill>
              <a:latin typeface="Source Sans Pro"/>
              <a:ea typeface="Source Sans Pro"/>
              <a:cs typeface="Source Sans Pro"/>
              <a:sym typeface="Source Sans Pro"/>
            </a:endParaRPr>
          </a:p>
          <a:p>
            <a:pPr indent="0" lvl="0" marL="0" rtl="0" algn="l">
              <a:lnSpc>
                <a:spcPct val="11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0" lvl="0" marL="0" rtl="0" algn="l">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Now you have your own version.</a:t>
            </a:r>
            <a:endParaRPr sz="2000">
              <a:solidFill>
                <a:schemeClr val="dk1"/>
              </a:solidFill>
              <a:latin typeface="Source Sans Pro"/>
              <a:ea typeface="Source Sans Pro"/>
              <a:cs typeface="Source Sans Pro"/>
              <a:sym typeface="Source Sans Pro"/>
            </a:endParaRPr>
          </a:p>
        </p:txBody>
      </p:sp>
      <p:cxnSp>
        <p:nvCxnSpPr>
          <p:cNvPr id="359" name="Google Shape;359;p114"/>
          <p:cNvCxnSpPr/>
          <p:nvPr/>
        </p:nvCxnSpPr>
        <p:spPr>
          <a:xfrm>
            <a:off x="373675" y="3966794"/>
            <a:ext cx="7429500" cy="0"/>
          </a:xfrm>
          <a:prstGeom prst="straightConnector1">
            <a:avLst/>
          </a:prstGeom>
          <a:noFill/>
          <a:ln cap="flat" cmpd="sng" w="19050">
            <a:solidFill>
              <a:srgbClr val="143059"/>
            </a:solidFill>
            <a:prstDash val="solid"/>
            <a:round/>
            <a:headEnd len="med" w="med" type="none"/>
            <a:tailEnd len="med" w="med" type="none"/>
          </a:ln>
        </p:spPr>
      </p:cxn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459" name="Shape 459"/>
        <p:cNvGrpSpPr/>
        <p:nvPr/>
      </p:nvGrpSpPr>
      <p:grpSpPr>
        <a:xfrm>
          <a:off x="0" y="0"/>
          <a:ext cx="0" cy="0"/>
          <a:chOff x="0" y="0"/>
          <a:chExt cx="0" cy="0"/>
        </a:xfrm>
      </p:grpSpPr>
      <p:sp>
        <p:nvSpPr>
          <p:cNvPr id="460" name="Google Shape;460;p132"/>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latin typeface="Source Sans Pro"/>
                <a:ea typeface="Source Sans Pro"/>
                <a:cs typeface="Source Sans Pro"/>
                <a:sym typeface="Source Sans Pro"/>
              </a:rPr>
              <a:t>We will shut down the following accounts:</a:t>
            </a:r>
            <a:endParaRPr b="1" sz="2800">
              <a:latin typeface="Source Sans Pro"/>
              <a:ea typeface="Source Sans Pro"/>
              <a:cs typeface="Source Sans Pro"/>
              <a:sym typeface="Source Sans Pro"/>
            </a:endParaRPr>
          </a:p>
        </p:txBody>
      </p:sp>
      <p:graphicFrame>
        <p:nvGraphicFramePr>
          <p:cNvPr id="461" name="Google Shape;461;p132"/>
          <p:cNvGraphicFramePr/>
          <p:nvPr/>
        </p:nvGraphicFramePr>
        <p:xfrm>
          <a:off x="730863" y="1178150"/>
          <a:ext cx="3000000" cy="3000000"/>
        </p:xfrm>
        <a:graphic>
          <a:graphicData uri="http://schemas.openxmlformats.org/drawingml/2006/table">
            <a:tbl>
              <a:tblPr>
                <a:noFill/>
                <a:tableStyleId>{F68DBC44-2CF5-45B2-A74F-CB83DDCE7C71}</a:tableStyleId>
              </a:tblPr>
              <a:tblGrid>
                <a:gridCol w="3841125"/>
                <a:gridCol w="3841125"/>
              </a:tblGrid>
              <a:tr h="458350">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[Social network]</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[Social network]</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15244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Why it’s not working:</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Why it’s not working:</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solidFill>
                      <a:prstDash val="solid"/>
                      <a:round/>
                      <a:headEnd len="sm" w="sm" type="none"/>
                      <a:tailEnd len="sm" w="sm" type="none"/>
                    </a:lnB>
                  </a:tcPr>
                </a:tc>
              </a:tr>
              <a:tr h="15244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Deprecation timeline:</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Deprecation timeline:</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alpha val="0"/>
                        </a:srgbClr>
                      </a:solidFill>
                      <a:prstDash val="solid"/>
                      <a:round/>
                      <a:headEnd len="sm" w="sm" type="none"/>
                      <a:tailEnd len="sm" w="sm" type="none"/>
                    </a:lnB>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43059"/>
        </a:solidFill>
      </p:bgPr>
    </p:bg>
    <p:spTree>
      <p:nvGrpSpPr>
        <p:cNvPr id="465" name="Shape 465"/>
        <p:cNvGrpSpPr/>
        <p:nvPr/>
      </p:nvGrpSpPr>
      <p:grpSpPr>
        <a:xfrm>
          <a:off x="0" y="0"/>
          <a:ext cx="0" cy="0"/>
          <a:chOff x="0" y="0"/>
          <a:chExt cx="0" cy="0"/>
        </a:xfrm>
      </p:grpSpPr>
      <p:sp>
        <p:nvSpPr>
          <p:cNvPr id="466" name="Google Shape;466;p133"/>
          <p:cNvSpPr txBox="1"/>
          <p:nvPr/>
        </p:nvSpPr>
        <p:spPr>
          <a:xfrm>
            <a:off x="474450" y="1592300"/>
            <a:ext cx="8195100" cy="154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4000">
                <a:solidFill>
                  <a:srgbClr val="FFFFFF"/>
                </a:solidFill>
                <a:latin typeface="Source Sans Pro"/>
                <a:ea typeface="Source Sans Pro"/>
                <a:cs typeface="Source Sans Pro"/>
                <a:sym typeface="Source Sans Pro"/>
              </a:rPr>
              <a:t>Content Strategy</a:t>
            </a:r>
            <a:endParaRPr b="1" sz="4000">
              <a:solidFill>
                <a:srgbClr val="FFFFFF"/>
              </a:solidFill>
              <a:latin typeface="Source Sans Pro"/>
              <a:ea typeface="Source Sans Pro"/>
              <a:cs typeface="Source Sans Pro"/>
              <a:sym typeface="Source Sans Pro"/>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0" name="Shape 470"/>
        <p:cNvGrpSpPr/>
        <p:nvPr/>
      </p:nvGrpSpPr>
      <p:grpSpPr>
        <a:xfrm>
          <a:off x="0" y="0"/>
          <a:ext cx="0" cy="0"/>
          <a:chOff x="0" y="0"/>
          <a:chExt cx="0" cy="0"/>
        </a:xfrm>
      </p:grpSpPr>
      <p:sp>
        <p:nvSpPr>
          <p:cNvPr id="471" name="Google Shape;471;p134"/>
          <p:cNvSpPr txBox="1"/>
          <p:nvPr/>
        </p:nvSpPr>
        <p:spPr>
          <a:xfrm>
            <a:off x="318750" y="1213245"/>
            <a:ext cx="8313300" cy="3005400"/>
          </a:xfrm>
          <a:prstGeom prst="rect">
            <a:avLst/>
          </a:prstGeom>
          <a:noFill/>
          <a:ln>
            <a:noFill/>
          </a:ln>
        </p:spPr>
        <p:txBody>
          <a:bodyPr anchorCtr="0" anchor="t" bIns="91425" lIns="57150" spcFirstLastPara="1" rIns="91425" wrap="square" tIns="91425">
            <a:noAutofit/>
          </a:bodyPr>
          <a:lstStyle/>
          <a:p>
            <a:pPr indent="0" lvl="0" marL="0" rtl="0" algn="l">
              <a:lnSpc>
                <a:spcPct val="125000"/>
              </a:lnSpc>
              <a:spcBef>
                <a:spcPts val="0"/>
              </a:spcBef>
              <a:spcAft>
                <a:spcPts val="0"/>
              </a:spcAft>
              <a:buNone/>
            </a:pPr>
            <a:r>
              <a:rPr lang="en">
                <a:solidFill>
                  <a:srgbClr val="143059"/>
                </a:solidFill>
                <a:latin typeface="Source Sans Pro"/>
                <a:ea typeface="Source Sans Pro"/>
                <a:cs typeface="Source Sans Pro"/>
                <a:sym typeface="Source Sans Pro"/>
              </a:rPr>
              <a:t>Determine your content mix and posting cadence on the next two slides.</a:t>
            </a:r>
            <a:endParaRPr>
              <a:solidFill>
                <a:srgbClr val="143059"/>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rgbClr val="143059"/>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lang="en">
                <a:solidFill>
                  <a:srgbClr val="143059"/>
                </a:solidFill>
                <a:latin typeface="Source Sans Pro"/>
                <a:ea typeface="Source Sans Pro"/>
                <a:cs typeface="Source Sans Pro"/>
                <a:sym typeface="Source Sans Pro"/>
              </a:rPr>
              <a:t>Use the social media content rule of thirds: </a:t>
            </a:r>
            <a:endParaRPr>
              <a:solidFill>
                <a:srgbClr val="143059"/>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rgbClr val="143059"/>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rgbClr val="143059"/>
              </a:buClr>
              <a:buSzPts val="1400"/>
              <a:buFont typeface="Source Sans Pro"/>
              <a:buChar char="●"/>
            </a:pPr>
            <a:r>
              <a:rPr lang="en">
                <a:solidFill>
                  <a:srgbClr val="143059"/>
                </a:solidFill>
                <a:latin typeface="Source Sans Pro"/>
                <a:ea typeface="Source Sans Pro"/>
                <a:cs typeface="Source Sans Pro"/>
                <a:sym typeface="Source Sans Pro"/>
              </a:rPr>
              <a:t>⅓ of content promotes business and converts audience</a:t>
            </a:r>
            <a:endParaRPr>
              <a:solidFill>
                <a:srgbClr val="143059"/>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rgbClr val="143059"/>
              </a:buClr>
              <a:buSzPts val="1400"/>
              <a:buFont typeface="Source Sans Pro"/>
              <a:buChar char="●"/>
            </a:pPr>
            <a:r>
              <a:rPr lang="en">
                <a:solidFill>
                  <a:srgbClr val="143059"/>
                </a:solidFill>
                <a:latin typeface="Source Sans Pro"/>
                <a:ea typeface="Source Sans Pro"/>
                <a:cs typeface="Source Sans Pro"/>
                <a:sym typeface="Source Sans Pro"/>
              </a:rPr>
              <a:t>⅓ of content shares ideas and stories from thought leaders</a:t>
            </a:r>
            <a:endParaRPr>
              <a:solidFill>
                <a:srgbClr val="143059"/>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rgbClr val="143059"/>
              </a:buClr>
              <a:buSzPts val="1400"/>
              <a:buFont typeface="Source Sans Pro"/>
              <a:buChar char="●"/>
            </a:pPr>
            <a:r>
              <a:rPr lang="en">
                <a:solidFill>
                  <a:srgbClr val="143059"/>
                </a:solidFill>
                <a:latin typeface="Source Sans Pro"/>
                <a:ea typeface="Source Sans Pro"/>
                <a:cs typeface="Source Sans Pro"/>
                <a:sym typeface="Source Sans Pro"/>
              </a:rPr>
              <a:t>⅓ is original brand content </a:t>
            </a:r>
            <a:endParaRPr>
              <a:solidFill>
                <a:srgbClr val="143059"/>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rgbClr val="143059"/>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lang="en">
                <a:solidFill>
                  <a:srgbClr val="143059"/>
                </a:solidFill>
                <a:latin typeface="Source Sans Pro"/>
                <a:ea typeface="Source Sans Pro"/>
                <a:cs typeface="Source Sans Pro"/>
                <a:sym typeface="Source Sans Pro"/>
              </a:rPr>
              <a:t>Download our editorial calendar template and social media content calendar template (link below) to assist your planning.</a:t>
            </a:r>
            <a:endParaRPr>
              <a:solidFill>
                <a:srgbClr val="143059"/>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rgbClr val="143059"/>
              </a:buClr>
              <a:buSzPts val="1400"/>
              <a:buFont typeface="Open Sans"/>
              <a:buChar char="●"/>
            </a:pPr>
            <a:r>
              <a:rPr b="1" lang="en">
                <a:solidFill>
                  <a:srgbClr val="143059"/>
                </a:solidFill>
                <a:highlight>
                  <a:schemeClr val="dk2"/>
                </a:highlight>
                <a:latin typeface="Source Sans Pro"/>
                <a:ea typeface="Source Sans Pro"/>
                <a:cs typeface="Source Sans Pro"/>
                <a:sym typeface="Source Sans Pro"/>
              </a:rPr>
              <a:t>  Related resources</a:t>
            </a:r>
            <a:r>
              <a:rPr lang="en">
                <a:solidFill>
                  <a:srgbClr val="143059"/>
                </a:solidFill>
                <a:highlight>
                  <a:schemeClr val="dk2"/>
                </a:highlight>
                <a:latin typeface="Source Sans Pro"/>
                <a:ea typeface="Source Sans Pro"/>
                <a:cs typeface="Source Sans Pro"/>
                <a:sym typeface="Source Sans Pro"/>
              </a:rPr>
              <a:t>:  </a:t>
            </a:r>
            <a:r>
              <a:rPr lang="en">
                <a:solidFill>
                  <a:srgbClr val="143059"/>
                </a:solidFill>
                <a:latin typeface="Source Sans Pro"/>
                <a:ea typeface="Source Sans Pro"/>
                <a:cs typeface="Source Sans Pro"/>
                <a:sym typeface="Source Sans Pro"/>
              </a:rPr>
              <a:t> </a:t>
            </a:r>
            <a:r>
              <a:rPr lang="en" u="sng">
                <a:solidFill>
                  <a:srgbClr val="143059"/>
                </a:solidFill>
                <a:latin typeface="Source Sans Pro"/>
                <a:ea typeface="Source Sans Pro"/>
                <a:cs typeface="Source Sans Pro"/>
                <a:sym typeface="Source Sans Pro"/>
                <a:hlinkClick r:id="rId3">
                  <a:extLst>
                    <a:ext uri="{A12FA001-AC4F-418D-AE19-62706E023703}">
                      <ahyp:hlinkClr val="tx"/>
                    </a:ext>
                  </a:extLst>
                </a:hlinkClick>
              </a:rPr>
              <a:t>Social Media Templates to Save You Hours of Work</a:t>
            </a:r>
            <a:endParaRPr>
              <a:solidFill>
                <a:srgbClr val="143059"/>
              </a:solidFill>
              <a:latin typeface="Source Sans Pro"/>
              <a:ea typeface="Source Sans Pro"/>
              <a:cs typeface="Source Sans Pro"/>
              <a:sym typeface="Source Sans Pro"/>
            </a:endParaRPr>
          </a:p>
        </p:txBody>
      </p:sp>
      <p:sp>
        <p:nvSpPr>
          <p:cNvPr id="472" name="Google Shape;472;p134"/>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solidFill>
                  <a:srgbClr val="143059"/>
                </a:solidFill>
                <a:latin typeface="Source Sans Pro"/>
                <a:ea typeface="Source Sans Pro"/>
                <a:cs typeface="Source Sans Pro"/>
                <a:sym typeface="Source Sans Pro"/>
              </a:rPr>
              <a:t>Crafting your content strategy</a:t>
            </a:r>
            <a:endParaRPr sz="2000">
              <a:solidFill>
                <a:srgbClr val="143059"/>
              </a:solidFill>
              <a:latin typeface="Source Sans Pro"/>
              <a:ea typeface="Source Sans Pro"/>
              <a:cs typeface="Source Sans Pro"/>
              <a:sym typeface="Source Sans Pro"/>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476" name="Shape 476"/>
        <p:cNvGrpSpPr/>
        <p:nvPr/>
      </p:nvGrpSpPr>
      <p:grpSpPr>
        <a:xfrm>
          <a:off x="0" y="0"/>
          <a:ext cx="0" cy="0"/>
          <a:chOff x="0" y="0"/>
          <a:chExt cx="0" cy="0"/>
        </a:xfrm>
      </p:grpSpPr>
      <p:sp>
        <p:nvSpPr>
          <p:cNvPr id="477" name="Google Shape;477;p135"/>
          <p:cNvSpPr txBox="1"/>
          <p:nvPr/>
        </p:nvSpPr>
        <p:spPr>
          <a:xfrm>
            <a:off x="376251" y="4867300"/>
            <a:ext cx="3371400" cy="19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i="1" sz="800">
              <a:solidFill>
                <a:srgbClr val="434343"/>
              </a:solidFill>
              <a:latin typeface="Source Sans Pro"/>
              <a:ea typeface="Source Sans Pro"/>
              <a:cs typeface="Source Sans Pro"/>
              <a:sym typeface="Source Sans Pro"/>
            </a:endParaRPr>
          </a:p>
        </p:txBody>
      </p:sp>
      <p:sp>
        <p:nvSpPr>
          <p:cNvPr id="478" name="Google Shape;478;p135"/>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latin typeface="Source Sans Pro"/>
                <a:ea typeface="Source Sans Pro"/>
                <a:cs typeface="Source Sans Pro"/>
                <a:sym typeface="Source Sans Pro"/>
              </a:rPr>
              <a:t>Posting</a:t>
            </a:r>
            <a:endParaRPr b="1" sz="2800">
              <a:latin typeface="Source Sans Pro"/>
              <a:ea typeface="Source Sans Pro"/>
              <a:cs typeface="Source Sans Pro"/>
              <a:sym typeface="Source Sans Pro"/>
            </a:endParaRPr>
          </a:p>
        </p:txBody>
      </p:sp>
      <p:graphicFrame>
        <p:nvGraphicFramePr>
          <p:cNvPr id="479" name="Google Shape;479;p135"/>
          <p:cNvGraphicFramePr/>
          <p:nvPr/>
        </p:nvGraphicFramePr>
        <p:xfrm>
          <a:off x="421313" y="1101950"/>
          <a:ext cx="3000000" cy="3000000"/>
        </p:xfrm>
        <a:graphic>
          <a:graphicData uri="http://schemas.openxmlformats.org/drawingml/2006/table">
            <a:tbl>
              <a:tblPr>
                <a:noFill/>
                <a:tableStyleId>{F68DBC44-2CF5-45B2-A74F-CB83DDCE7C71}</a:tableStyleId>
              </a:tblPr>
              <a:tblGrid>
                <a:gridCol w="8184100"/>
              </a:tblGrid>
              <a:tr h="364975">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The type of original content that we will create and post is:</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524700">
                <a:tc>
                  <a:txBody>
                    <a:bodyPr/>
                    <a:lstStyle/>
                    <a:p>
                      <a:pPr indent="0" lvl="0" marL="0" rtl="0" algn="l">
                        <a:spcBef>
                          <a:spcPts val="0"/>
                        </a:spcBef>
                        <a:spcAft>
                          <a:spcPts val="0"/>
                        </a:spcAft>
                        <a:buNone/>
                      </a:pPr>
                      <a:r>
                        <a:rPr lang="en" sz="1000">
                          <a:latin typeface="Source Sans Pro"/>
                          <a:ea typeface="Source Sans Pro"/>
                          <a:cs typeface="Source Sans Pro"/>
                          <a:sym typeface="Source Sans Pro"/>
                        </a:rPr>
                        <a:t>[Reference audience research]</a:t>
                      </a:r>
                      <a:endParaRPr sz="1000">
                        <a:latin typeface="Source Sans Pro"/>
                        <a:ea typeface="Source Sans Pro"/>
                        <a:cs typeface="Source Sans Pro"/>
                        <a:sym typeface="Source Sans Pro"/>
                      </a:endParaRPr>
                    </a:p>
                    <a:p>
                      <a:pPr indent="0" lvl="0" marL="0" rtl="0" algn="l">
                        <a:spcBef>
                          <a:spcPts val="0"/>
                        </a:spcBef>
                        <a:spcAft>
                          <a:spcPts val="0"/>
                        </a:spcAft>
                        <a:buNone/>
                      </a:pPr>
                      <a:r>
                        <a:t/>
                      </a:r>
                      <a:endParaRPr sz="1000">
                        <a:latin typeface="Source Sans Pro"/>
                        <a:ea typeface="Source Sans Pro"/>
                        <a:cs typeface="Source Sans Pro"/>
                        <a:sym typeface="Source Sans Pro"/>
                      </a:endParaRPr>
                    </a:p>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482100">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The type of related content we will share is:</a:t>
                      </a:r>
                      <a:endParaRPr sz="1000">
                        <a:latin typeface="Source Sans Pro"/>
                        <a:ea typeface="Source Sans Pro"/>
                        <a:cs typeface="Source Sans Pro"/>
                        <a:sym typeface="Source Sans Pro"/>
                      </a:endParaRPr>
                    </a:p>
                  </a:txBody>
                  <a:tcPr marT="137150" marB="91425" marR="137150" marL="137150"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524700">
                <a:tc>
                  <a:txBody>
                    <a:bodyPr/>
                    <a:lstStyle/>
                    <a:p>
                      <a:pPr indent="0" lvl="0" marL="0" rtl="0" algn="l">
                        <a:lnSpc>
                          <a:spcPct val="115000"/>
                        </a:lnSpc>
                        <a:spcBef>
                          <a:spcPts val="0"/>
                        </a:spcBef>
                        <a:spcAft>
                          <a:spcPts val="0"/>
                        </a:spcAft>
                        <a:buNone/>
                      </a:pPr>
                      <a:r>
                        <a:rPr b="1" lang="en" sz="1000">
                          <a:latin typeface="Source Sans Pro"/>
                          <a:ea typeface="Source Sans Pro"/>
                          <a:cs typeface="Source Sans Pro"/>
                          <a:sym typeface="Source Sans Pro"/>
                        </a:rPr>
                        <a:t>[Related resource</a:t>
                      </a:r>
                      <a:r>
                        <a:rPr lang="en" sz="1000">
                          <a:latin typeface="Source Sans Pro"/>
                          <a:ea typeface="Source Sans Pro"/>
                          <a:cs typeface="Source Sans Pro"/>
                          <a:sym typeface="Source Sans Pro"/>
                        </a:rPr>
                        <a:t>: </a:t>
                      </a:r>
                      <a:r>
                        <a:rPr lang="en" sz="1000" u="sng">
                          <a:solidFill>
                            <a:srgbClr val="2F6B9A"/>
                          </a:solidFill>
                          <a:latin typeface="Source Sans Pro"/>
                          <a:ea typeface="Source Sans Pro"/>
                          <a:cs typeface="Source Sans Pro"/>
                          <a:sym typeface="Source Sans Pro"/>
                          <a:hlinkClick r:id="rId3">
                            <a:extLst>
                              <a:ext uri="{A12FA001-AC4F-418D-AE19-62706E023703}">
                                <ahyp:hlinkClr val="tx"/>
                              </a:ext>
                            </a:extLst>
                          </a:hlinkClick>
                        </a:rPr>
                        <a:t>The Definitive Guide to Content Curation: Strategies, Tips, and Tools</a:t>
                      </a:r>
                      <a:r>
                        <a:rPr lang="en" sz="1000">
                          <a:latin typeface="Source Sans Pro Black"/>
                          <a:ea typeface="Source Sans Pro Black"/>
                          <a:cs typeface="Source Sans Pro Black"/>
                          <a:sym typeface="Source Sans Pro Black"/>
                        </a:rPr>
                        <a:t>]</a:t>
                      </a:r>
                      <a:endParaRPr sz="1000">
                        <a:latin typeface="Source Sans Pro Black"/>
                        <a:ea typeface="Source Sans Pro Black"/>
                        <a:cs typeface="Source Sans Pro Black"/>
                        <a:sym typeface="Source Sans Pro Black"/>
                      </a:endParaRPr>
                    </a:p>
                    <a:p>
                      <a:pPr indent="0" lvl="0" marL="0" rtl="0" algn="l">
                        <a:lnSpc>
                          <a:spcPct val="115000"/>
                        </a:lnSpc>
                        <a:spcBef>
                          <a:spcPts val="0"/>
                        </a:spcBef>
                        <a:spcAft>
                          <a:spcPts val="0"/>
                        </a:spcAft>
                        <a:buNone/>
                      </a:pPr>
                      <a:r>
                        <a:t/>
                      </a:r>
                      <a:endParaRPr sz="1000">
                        <a:latin typeface="Source Sans Pro Black"/>
                        <a:ea typeface="Source Sans Pro Black"/>
                        <a:cs typeface="Source Sans Pro Black"/>
                        <a:sym typeface="Source Sans Pro Black"/>
                      </a:endParaRPr>
                    </a:p>
                    <a:p>
                      <a:pPr indent="0" lvl="0" marL="0" rtl="0" algn="l">
                        <a:lnSpc>
                          <a:spcPct val="115000"/>
                        </a:lnSpc>
                        <a:spcBef>
                          <a:spcPts val="0"/>
                        </a:spcBef>
                        <a:spcAft>
                          <a:spcPts val="0"/>
                        </a:spcAft>
                        <a:buNone/>
                      </a:pPr>
                      <a:r>
                        <a:t/>
                      </a:r>
                      <a:endParaRPr sz="1000">
                        <a:latin typeface="Source Sans Pro Black"/>
                        <a:ea typeface="Source Sans Pro Black"/>
                        <a:cs typeface="Source Sans Pro Black"/>
                        <a:sym typeface="Source Sans Pro Black"/>
                      </a:endParaRPr>
                    </a:p>
                  </a:txBody>
                  <a:tcPr marT="137150" marB="91425" marR="137150" marL="137150">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FFFFFF"/>
                    </a:solidFill>
                  </a:tcPr>
                </a:tc>
              </a:tr>
              <a:tr h="422125">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We will post to the following channels this frequently: </a:t>
                      </a:r>
                      <a:endParaRPr b="1" sz="10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524700">
                <a:tc>
                  <a:txBody>
                    <a:bodyPr/>
                    <a:lstStyle/>
                    <a:p>
                      <a:pPr indent="0" lvl="0" marL="0" rtl="0" algn="l">
                        <a:lnSpc>
                          <a:spcPct val="115000"/>
                        </a:lnSpc>
                        <a:spcBef>
                          <a:spcPts val="0"/>
                        </a:spcBef>
                        <a:spcAft>
                          <a:spcPts val="0"/>
                        </a:spcAft>
                        <a:buNone/>
                      </a:pPr>
                      <a:r>
                        <a:rPr lang="en" sz="1000">
                          <a:latin typeface="Source Sans Pro"/>
                          <a:ea typeface="Source Sans Pro"/>
                          <a:cs typeface="Source Sans Pro"/>
                          <a:sym typeface="Source Sans Pro"/>
                        </a:rPr>
                        <a:t>[X channel / X times a day]</a:t>
                      </a:r>
                      <a:endParaRPr sz="1000">
                        <a:latin typeface="Source Sans Pro"/>
                        <a:ea typeface="Source Sans Pro"/>
                        <a:cs typeface="Source Sans Pro"/>
                        <a:sym typeface="Source Sans Pro"/>
                      </a:endParaRPr>
                    </a:p>
                    <a:p>
                      <a:pPr indent="0" lvl="0" marL="0" rtl="0" algn="l">
                        <a:lnSpc>
                          <a:spcPct val="115000"/>
                        </a:lnSpc>
                        <a:spcBef>
                          <a:spcPts val="0"/>
                        </a:spcBef>
                        <a:spcAft>
                          <a:spcPts val="0"/>
                        </a:spcAft>
                        <a:buNone/>
                      </a:pPr>
                      <a:r>
                        <a:rPr b="1" lang="en" sz="1000">
                          <a:latin typeface="Source Sans Pro"/>
                          <a:ea typeface="Source Sans Pro"/>
                          <a:cs typeface="Source Sans Pro"/>
                          <a:sym typeface="Source Sans Pro"/>
                        </a:rPr>
                        <a:t>[Related resource</a:t>
                      </a:r>
                      <a:r>
                        <a:rPr lang="en" sz="1000">
                          <a:latin typeface="Source Sans Pro"/>
                          <a:ea typeface="Source Sans Pro"/>
                          <a:cs typeface="Source Sans Pro"/>
                          <a:sym typeface="Source Sans Pro"/>
                        </a:rPr>
                        <a:t>: </a:t>
                      </a:r>
                      <a:r>
                        <a:rPr lang="en" sz="1000" u="sng">
                          <a:solidFill>
                            <a:srgbClr val="2F6B9A"/>
                          </a:solidFill>
                          <a:latin typeface="Source Sans Pro"/>
                          <a:ea typeface="Source Sans Pro"/>
                          <a:cs typeface="Source Sans Pro"/>
                          <a:sym typeface="Source Sans Pro"/>
                          <a:hlinkClick r:id="rId4">
                            <a:extLst>
                              <a:ext uri="{A12FA001-AC4F-418D-AE19-62706E023703}">
                                <ahyp:hlinkClr val="tx"/>
                              </a:ext>
                            </a:extLst>
                          </a:hlinkClick>
                        </a:rPr>
                        <a:t>The Best Time to Post on Instagram, Facebook, Twitter, and LinkedIn</a:t>
                      </a:r>
                      <a:r>
                        <a:rPr lang="en" sz="1000">
                          <a:solidFill>
                            <a:srgbClr val="2F6B9A"/>
                          </a:solidFill>
                          <a:latin typeface="Source Sans Pro Black"/>
                          <a:ea typeface="Source Sans Pro Black"/>
                          <a:cs typeface="Source Sans Pro Black"/>
                          <a:sym typeface="Source Sans Pro Black"/>
                        </a:rPr>
                        <a:t>]</a:t>
                      </a:r>
                      <a:endParaRPr sz="1000">
                        <a:solidFill>
                          <a:srgbClr val="2F6B9A"/>
                        </a:solidFill>
                        <a:latin typeface="Source Sans Pro Black"/>
                        <a:ea typeface="Source Sans Pro Black"/>
                        <a:cs typeface="Source Sans Pro Black"/>
                        <a:sym typeface="Source Sans Pro Black"/>
                      </a:endParaRPr>
                    </a:p>
                    <a:p>
                      <a:pPr indent="0" lvl="0" marL="0" rtl="0" algn="l">
                        <a:lnSpc>
                          <a:spcPct val="115000"/>
                        </a:lnSpc>
                        <a:spcBef>
                          <a:spcPts val="0"/>
                        </a:spcBef>
                        <a:spcAft>
                          <a:spcPts val="0"/>
                        </a:spcAft>
                        <a:buNone/>
                      </a:pPr>
                      <a:r>
                        <a:t/>
                      </a:r>
                      <a:endParaRPr sz="1000">
                        <a:solidFill>
                          <a:srgbClr val="2F6B9A"/>
                        </a:solidFill>
                        <a:latin typeface="Source Sans Pro Black"/>
                        <a:ea typeface="Source Sans Pro Black"/>
                        <a:cs typeface="Source Sans Pro Black"/>
                        <a:sym typeface="Source Sans Pro Black"/>
                      </a:endParaRPr>
                    </a:p>
                    <a:p>
                      <a:pPr indent="0" lvl="0" marL="0" rtl="0" algn="l">
                        <a:lnSpc>
                          <a:spcPct val="115000"/>
                        </a:lnSpc>
                        <a:spcBef>
                          <a:spcPts val="0"/>
                        </a:spcBef>
                        <a:spcAft>
                          <a:spcPts val="0"/>
                        </a:spcAft>
                        <a:buNone/>
                      </a:pPr>
                      <a:r>
                        <a:t/>
                      </a:r>
                      <a:endParaRPr sz="1000">
                        <a:solidFill>
                          <a:srgbClr val="2F6B9A"/>
                        </a:solidFill>
                        <a:latin typeface="Source Sans Pro Black"/>
                        <a:ea typeface="Source Sans Pro Black"/>
                        <a:cs typeface="Source Sans Pro Black"/>
                        <a:sym typeface="Source Sans Pro Black"/>
                      </a:endParaRPr>
                    </a:p>
                  </a:txBody>
                  <a:tcPr marT="137150" marB="91425" marR="137150" marL="137150">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alpha val="0"/>
                        </a:srgbClr>
                      </a:solidFill>
                      <a:prstDash val="solid"/>
                      <a:round/>
                      <a:headEnd len="sm" w="sm" type="none"/>
                      <a:tailEnd len="sm" w="sm" type="none"/>
                    </a:lnB>
                    <a:solidFill>
                      <a:srgbClr val="FFFFFF"/>
                    </a:solid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483" name="Shape 483"/>
        <p:cNvGrpSpPr/>
        <p:nvPr/>
      </p:nvGrpSpPr>
      <p:grpSpPr>
        <a:xfrm>
          <a:off x="0" y="0"/>
          <a:ext cx="0" cy="0"/>
          <a:chOff x="0" y="0"/>
          <a:chExt cx="0" cy="0"/>
        </a:xfrm>
      </p:grpSpPr>
      <p:sp>
        <p:nvSpPr>
          <p:cNvPr id="484" name="Google Shape;484;p136"/>
          <p:cNvSpPr txBox="1"/>
          <p:nvPr/>
        </p:nvSpPr>
        <p:spPr>
          <a:xfrm>
            <a:off x="376251" y="4867300"/>
            <a:ext cx="3371400" cy="19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i="1" sz="800">
              <a:solidFill>
                <a:srgbClr val="434343"/>
              </a:solidFill>
              <a:latin typeface="Source Sans Pro"/>
              <a:ea typeface="Source Sans Pro"/>
              <a:cs typeface="Source Sans Pro"/>
              <a:sym typeface="Source Sans Pro"/>
            </a:endParaRPr>
          </a:p>
        </p:txBody>
      </p:sp>
      <p:graphicFrame>
        <p:nvGraphicFramePr>
          <p:cNvPr id="485" name="Google Shape;485;p136"/>
          <p:cNvGraphicFramePr/>
          <p:nvPr/>
        </p:nvGraphicFramePr>
        <p:xfrm>
          <a:off x="421313" y="1101950"/>
          <a:ext cx="3000000" cy="3000000"/>
        </p:xfrm>
        <a:graphic>
          <a:graphicData uri="http://schemas.openxmlformats.org/drawingml/2006/table">
            <a:tbl>
              <a:tblPr>
                <a:noFill/>
                <a:tableStyleId>{F68DBC44-2CF5-45B2-A74F-CB83DDCE7C71}</a:tableStyleId>
              </a:tblPr>
              <a:tblGrid>
                <a:gridCol w="8184100"/>
              </a:tblGrid>
              <a:tr h="364975">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The audience that we need to tailor content to is:</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524700">
                <a:tc>
                  <a:txBody>
                    <a:bodyPr/>
                    <a:lstStyle/>
                    <a:p>
                      <a:pPr indent="0" lvl="0" marL="0" rtl="0" algn="l">
                        <a:spcBef>
                          <a:spcPts val="0"/>
                        </a:spcBef>
                        <a:spcAft>
                          <a:spcPts val="0"/>
                        </a:spcAft>
                        <a:buNone/>
                      </a:pPr>
                      <a:r>
                        <a:rPr lang="en" sz="1000">
                          <a:latin typeface="Source Sans Pro"/>
                          <a:ea typeface="Source Sans Pro"/>
                          <a:cs typeface="Source Sans Pro"/>
                          <a:sym typeface="Source Sans Pro"/>
                        </a:rPr>
                        <a:t>[Reference audience research]</a:t>
                      </a:r>
                      <a:endParaRPr sz="1000">
                        <a:latin typeface="Source Sans Pro"/>
                        <a:ea typeface="Source Sans Pro"/>
                        <a:cs typeface="Source Sans Pro"/>
                        <a:sym typeface="Source Sans Pro"/>
                      </a:endParaRPr>
                    </a:p>
                    <a:p>
                      <a:pPr indent="0" lvl="0" marL="0" rtl="0" algn="l">
                        <a:spcBef>
                          <a:spcPts val="0"/>
                        </a:spcBef>
                        <a:spcAft>
                          <a:spcPts val="0"/>
                        </a:spcAft>
                        <a:buNone/>
                      </a:pPr>
                      <a:r>
                        <a:t/>
                      </a:r>
                      <a:endParaRPr sz="1000">
                        <a:latin typeface="Source Sans Pro"/>
                        <a:ea typeface="Source Sans Pro"/>
                        <a:cs typeface="Source Sans Pro"/>
                        <a:sym typeface="Source Sans Pro"/>
                      </a:endParaRPr>
                    </a:p>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482100">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The editorial calendar that maps out our content release schedule is here: </a:t>
                      </a:r>
                      <a:endParaRPr sz="1000">
                        <a:latin typeface="Source Sans Pro"/>
                        <a:ea typeface="Source Sans Pro"/>
                        <a:cs typeface="Source Sans Pro"/>
                        <a:sym typeface="Source Sans Pro"/>
                      </a:endParaRPr>
                    </a:p>
                  </a:txBody>
                  <a:tcPr marT="137150" marB="91425" marR="137150" marL="137150"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524700">
                <a:tc>
                  <a:txBody>
                    <a:bodyPr/>
                    <a:lstStyle/>
                    <a:p>
                      <a:pPr indent="0" lvl="0" marL="0" rtl="0" algn="l">
                        <a:lnSpc>
                          <a:spcPct val="115000"/>
                        </a:lnSpc>
                        <a:spcBef>
                          <a:spcPts val="0"/>
                        </a:spcBef>
                        <a:spcAft>
                          <a:spcPts val="0"/>
                        </a:spcAft>
                        <a:buNone/>
                      </a:pPr>
                      <a:r>
                        <a:rPr lang="en" sz="1000">
                          <a:latin typeface="Source Sans Pro"/>
                          <a:ea typeface="Source Sans Pro"/>
                          <a:cs typeface="Source Sans Pro"/>
                          <a:sym typeface="Source Sans Pro"/>
                        </a:rPr>
                        <a:t>[</a:t>
                      </a:r>
                      <a:r>
                        <a:rPr lang="en" sz="1000" u="sng">
                          <a:solidFill>
                            <a:srgbClr val="2F6B9A"/>
                          </a:solidFill>
                          <a:latin typeface="Source Sans Pro"/>
                          <a:ea typeface="Source Sans Pro"/>
                          <a:cs typeface="Source Sans Pro"/>
                          <a:sym typeface="Source Sans Pro"/>
                          <a:hlinkClick r:id="rId3">
                            <a:extLst>
                              <a:ext uri="{A12FA001-AC4F-418D-AE19-62706E023703}">
                                <ahyp:hlinkClr val="tx"/>
                              </a:ext>
                            </a:extLst>
                          </a:hlinkClick>
                        </a:rPr>
                        <a:t>Add Link</a:t>
                      </a:r>
                      <a:r>
                        <a:rPr lang="en" sz="1000">
                          <a:latin typeface="Source Sans Pro"/>
                          <a:ea typeface="Source Sans Pro"/>
                          <a:cs typeface="Source Sans Pro"/>
                          <a:sym typeface="Source Sans Pro"/>
                        </a:rPr>
                        <a:t>]</a:t>
                      </a:r>
                      <a:endParaRPr sz="1000">
                        <a:latin typeface="Source Sans Pro"/>
                        <a:ea typeface="Source Sans Pro"/>
                        <a:cs typeface="Source Sans Pro"/>
                        <a:sym typeface="Source Sans Pro"/>
                      </a:endParaRPr>
                    </a:p>
                    <a:p>
                      <a:pPr indent="0" lvl="0" marL="0" rtl="0" algn="l">
                        <a:lnSpc>
                          <a:spcPct val="115000"/>
                        </a:lnSpc>
                        <a:spcBef>
                          <a:spcPts val="0"/>
                        </a:spcBef>
                        <a:spcAft>
                          <a:spcPts val="0"/>
                        </a:spcAft>
                        <a:buNone/>
                      </a:pPr>
                      <a:r>
                        <a:t/>
                      </a:r>
                      <a:endParaRPr sz="1000">
                        <a:latin typeface="Source Sans Pro"/>
                        <a:ea typeface="Source Sans Pro"/>
                        <a:cs typeface="Source Sans Pro"/>
                        <a:sym typeface="Source Sans Pro"/>
                      </a:endParaRPr>
                    </a:p>
                    <a:p>
                      <a:pPr indent="0" lvl="0" marL="0" rtl="0" algn="l">
                        <a:lnSpc>
                          <a:spcPct val="115000"/>
                        </a:lnSpc>
                        <a:spcBef>
                          <a:spcPts val="0"/>
                        </a:spcBef>
                        <a:spcAft>
                          <a:spcPts val="0"/>
                        </a:spcAft>
                        <a:buNone/>
                      </a:pPr>
                      <a:r>
                        <a:t/>
                      </a:r>
                      <a:endParaRPr sz="10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FFFFFF"/>
                    </a:solidFill>
                  </a:tcPr>
                </a:tc>
              </a:tr>
              <a:tr h="496750">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The social media content calendar that maps out our promotion plan is here: </a:t>
                      </a:r>
                      <a:endParaRPr b="1" sz="10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524700">
                <a:tc>
                  <a:txBody>
                    <a:bodyPr/>
                    <a:lstStyle/>
                    <a:p>
                      <a:pPr indent="0" lvl="0" marL="0" rtl="0" algn="l">
                        <a:lnSpc>
                          <a:spcPct val="115000"/>
                        </a:lnSpc>
                        <a:spcBef>
                          <a:spcPts val="0"/>
                        </a:spcBef>
                        <a:spcAft>
                          <a:spcPts val="0"/>
                        </a:spcAft>
                        <a:buNone/>
                      </a:pPr>
                      <a:r>
                        <a:rPr lang="en" sz="1000">
                          <a:latin typeface="Source Sans Pro"/>
                          <a:ea typeface="Source Sans Pro"/>
                          <a:cs typeface="Source Sans Pro"/>
                          <a:sym typeface="Source Sans Pro"/>
                        </a:rPr>
                        <a:t>[</a:t>
                      </a:r>
                      <a:r>
                        <a:rPr lang="en" sz="1000" u="sng">
                          <a:solidFill>
                            <a:srgbClr val="2F6B9A"/>
                          </a:solidFill>
                          <a:latin typeface="Source Sans Pro"/>
                          <a:ea typeface="Source Sans Pro"/>
                          <a:cs typeface="Source Sans Pro"/>
                          <a:sym typeface="Source Sans Pro"/>
                          <a:hlinkClick r:id="rId4">
                            <a:extLst>
                              <a:ext uri="{A12FA001-AC4F-418D-AE19-62706E023703}">
                                <ahyp:hlinkClr val="tx"/>
                              </a:ext>
                            </a:extLst>
                          </a:hlinkClick>
                        </a:rPr>
                        <a:t>Add Link</a:t>
                      </a:r>
                      <a:r>
                        <a:rPr lang="en" sz="1000">
                          <a:latin typeface="Source Sans Pro"/>
                          <a:ea typeface="Source Sans Pro"/>
                          <a:cs typeface="Source Sans Pro"/>
                          <a:sym typeface="Source Sans Pro"/>
                        </a:rPr>
                        <a:t>]</a:t>
                      </a:r>
                      <a:endParaRPr sz="1000">
                        <a:latin typeface="Source Sans Pro"/>
                        <a:ea typeface="Source Sans Pro"/>
                        <a:cs typeface="Source Sans Pro"/>
                        <a:sym typeface="Source Sans Pro"/>
                      </a:endParaRPr>
                    </a:p>
                    <a:p>
                      <a:pPr indent="0" lvl="0" marL="0" rtl="0" algn="l">
                        <a:lnSpc>
                          <a:spcPct val="115000"/>
                        </a:lnSpc>
                        <a:spcBef>
                          <a:spcPts val="0"/>
                        </a:spcBef>
                        <a:spcAft>
                          <a:spcPts val="0"/>
                        </a:spcAft>
                        <a:buNone/>
                      </a:pPr>
                      <a:r>
                        <a:t/>
                      </a:r>
                      <a:endParaRPr sz="1000">
                        <a:latin typeface="Source Sans Pro"/>
                        <a:ea typeface="Source Sans Pro"/>
                        <a:cs typeface="Source Sans Pro"/>
                        <a:sym typeface="Source Sans Pro"/>
                      </a:endParaRPr>
                    </a:p>
                    <a:p>
                      <a:pPr indent="0" lvl="0" marL="0" rtl="0" algn="l">
                        <a:lnSpc>
                          <a:spcPct val="115000"/>
                        </a:lnSpc>
                        <a:spcBef>
                          <a:spcPts val="0"/>
                        </a:spcBef>
                        <a:spcAft>
                          <a:spcPts val="0"/>
                        </a:spcAft>
                        <a:buNone/>
                      </a:pPr>
                      <a:r>
                        <a:t/>
                      </a:r>
                      <a:endParaRPr sz="10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alpha val="0"/>
                        </a:srgbClr>
                      </a:solidFill>
                      <a:prstDash val="solid"/>
                      <a:round/>
                      <a:headEnd len="sm" w="sm" type="none"/>
                      <a:tailEnd len="sm" w="sm" type="none"/>
                    </a:lnB>
                    <a:solidFill>
                      <a:srgbClr val="FFFFFF"/>
                    </a:solidFill>
                  </a:tcPr>
                </a:tc>
              </a:tr>
            </a:tbl>
          </a:graphicData>
        </a:graphic>
      </p:graphicFrame>
      <p:sp>
        <p:nvSpPr>
          <p:cNvPr id="486" name="Google Shape;486;p136"/>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latin typeface="Source Sans Pro"/>
                <a:ea typeface="Source Sans Pro"/>
                <a:cs typeface="Source Sans Pro"/>
                <a:sym typeface="Source Sans Pro"/>
              </a:rPr>
              <a:t>Process</a:t>
            </a:r>
            <a:endParaRPr b="1" sz="2800">
              <a:latin typeface="Source Sans Pro"/>
              <a:ea typeface="Source Sans Pro"/>
              <a:cs typeface="Source Sans Pro"/>
              <a:sym typeface="Source Sans Pro"/>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43059"/>
        </a:solidFill>
      </p:bgPr>
    </p:bg>
    <p:spTree>
      <p:nvGrpSpPr>
        <p:cNvPr id="490" name="Shape 490"/>
        <p:cNvGrpSpPr/>
        <p:nvPr/>
      </p:nvGrpSpPr>
      <p:grpSpPr>
        <a:xfrm>
          <a:off x="0" y="0"/>
          <a:ext cx="0" cy="0"/>
          <a:chOff x="0" y="0"/>
          <a:chExt cx="0" cy="0"/>
        </a:xfrm>
      </p:grpSpPr>
      <p:sp>
        <p:nvSpPr>
          <p:cNvPr id="491" name="Google Shape;491;p137"/>
          <p:cNvSpPr txBox="1"/>
          <p:nvPr/>
        </p:nvSpPr>
        <p:spPr>
          <a:xfrm>
            <a:off x="474450" y="1592300"/>
            <a:ext cx="8195100" cy="154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4000">
                <a:solidFill>
                  <a:srgbClr val="FFFFFF"/>
                </a:solidFill>
                <a:latin typeface="Source Sans Pro"/>
                <a:ea typeface="Source Sans Pro"/>
                <a:cs typeface="Source Sans Pro"/>
                <a:sym typeface="Source Sans Pro"/>
              </a:rPr>
              <a:t>Next Steps</a:t>
            </a:r>
            <a:endParaRPr b="1" sz="4000">
              <a:solidFill>
                <a:srgbClr val="FFFFFF"/>
              </a:solidFill>
              <a:latin typeface="Source Sans Pro"/>
              <a:ea typeface="Source Sans Pro"/>
              <a:cs typeface="Source Sans Pro"/>
              <a:sym typeface="Source Sans Pro"/>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5" name="Shape 495"/>
        <p:cNvGrpSpPr/>
        <p:nvPr/>
      </p:nvGrpSpPr>
      <p:grpSpPr>
        <a:xfrm>
          <a:off x="0" y="0"/>
          <a:ext cx="0" cy="0"/>
          <a:chOff x="0" y="0"/>
          <a:chExt cx="0" cy="0"/>
        </a:xfrm>
      </p:grpSpPr>
      <p:sp>
        <p:nvSpPr>
          <p:cNvPr id="496" name="Google Shape;496;p138"/>
          <p:cNvSpPr txBox="1"/>
          <p:nvPr/>
        </p:nvSpPr>
        <p:spPr>
          <a:xfrm>
            <a:off x="318750" y="1213249"/>
            <a:ext cx="8313300" cy="2272200"/>
          </a:xfrm>
          <a:prstGeom prst="rect">
            <a:avLst/>
          </a:prstGeom>
          <a:noFill/>
          <a:ln>
            <a:noFill/>
          </a:ln>
        </p:spPr>
        <p:txBody>
          <a:bodyPr anchorCtr="0" anchor="t" bIns="91425" lIns="57150" spcFirstLastPara="1" rIns="91425" wrap="square" tIns="91425">
            <a:noAutofit/>
          </a:bodyPr>
          <a:lstStyle/>
          <a:p>
            <a:pPr indent="0" lvl="0" marL="0" rtl="0" algn="l">
              <a:lnSpc>
                <a:spcPct val="125000"/>
              </a:lnSpc>
              <a:spcBef>
                <a:spcPts val="0"/>
              </a:spcBef>
              <a:spcAft>
                <a:spcPts val="0"/>
              </a:spcAft>
              <a:buNone/>
            </a:pPr>
            <a:r>
              <a:rPr lang="en">
                <a:solidFill>
                  <a:srgbClr val="143059"/>
                </a:solidFill>
                <a:latin typeface="Source Sans Pro"/>
                <a:ea typeface="Source Sans Pro"/>
                <a:cs typeface="Source Sans Pro"/>
                <a:sym typeface="Source Sans Pro"/>
              </a:rPr>
              <a:t>Use analytics tools to measure how you’re performing against the goals, business objectives, and metrics you set earlier.</a:t>
            </a:r>
            <a:endParaRPr>
              <a:solidFill>
                <a:srgbClr val="143059"/>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rgbClr val="143059"/>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rgbClr val="143059"/>
              </a:buClr>
              <a:buSzPts val="1400"/>
              <a:buFont typeface="Open Sans"/>
              <a:buChar char="●"/>
            </a:pPr>
            <a:r>
              <a:rPr b="1" lang="en">
                <a:solidFill>
                  <a:srgbClr val="143059"/>
                </a:solidFill>
                <a:highlight>
                  <a:schemeClr val="dk2"/>
                </a:highlight>
                <a:latin typeface="Source Sans Pro"/>
                <a:ea typeface="Source Sans Pro"/>
                <a:cs typeface="Source Sans Pro"/>
                <a:sym typeface="Source Sans Pro"/>
              </a:rPr>
              <a:t>  Related resource</a:t>
            </a:r>
            <a:r>
              <a:rPr lang="en">
                <a:solidFill>
                  <a:srgbClr val="143059"/>
                </a:solidFill>
                <a:highlight>
                  <a:schemeClr val="dk2"/>
                </a:highlight>
                <a:latin typeface="Source Sans Pro"/>
                <a:ea typeface="Source Sans Pro"/>
                <a:cs typeface="Source Sans Pro"/>
                <a:sym typeface="Source Sans Pro"/>
              </a:rPr>
              <a:t>:  </a:t>
            </a:r>
            <a:r>
              <a:rPr lang="en">
                <a:solidFill>
                  <a:srgbClr val="143059"/>
                </a:solidFill>
                <a:latin typeface="Source Sans Pro"/>
                <a:ea typeface="Source Sans Pro"/>
                <a:cs typeface="Source Sans Pro"/>
                <a:sym typeface="Source Sans Pro"/>
              </a:rPr>
              <a:t>  </a:t>
            </a:r>
            <a:r>
              <a:rPr lang="en" u="sng">
                <a:solidFill>
                  <a:srgbClr val="143059"/>
                </a:solidFill>
                <a:latin typeface="Source Sans Pro"/>
                <a:ea typeface="Source Sans Pro"/>
                <a:cs typeface="Source Sans Pro"/>
                <a:sym typeface="Source Sans Pro"/>
                <a:hlinkClick r:id="rId3">
                  <a:extLst>
                    <a:ext uri="{A12FA001-AC4F-418D-AE19-62706E023703}">
                      <ahyp:hlinkClr val="tx"/>
                    </a:ext>
                  </a:extLst>
                </a:hlinkClick>
              </a:rPr>
              <a:t>The Best Social Media Analytics Tools (+ Free Social Media Report Template)</a:t>
            </a:r>
            <a:endParaRPr>
              <a:solidFill>
                <a:srgbClr val="143059"/>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rgbClr val="143059"/>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lang="en">
                <a:solidFill>
                  <a:srgbClr val="143059"/>
                </a:solidFill>
                <a:latin typeface="Source Sans Pro"/>
                <a:ea typeface="Source Sans Pro"/>
                <a:cs typeface="Source Sans Pro"/>
                <a:sym typeface="Source Sans Pro"/>
              </a:rPr>
              <a:t>Once you compiled data, create slides highlighting key learnings and next steps.</a:t>
            </a:r>
            <a:endParaRPr>
              <a:solidFill>
                <a:srgbClr val="143059"/>
              </a:solidFill>
              <a:latin typeface="Source Sans Pro"/>
              <a:ea typeface="Source Sans Pro"/>
              <a:cs typeface="Source Sans Pro"/>
              <a:sym typeface="Source Sans Pro"/>
            </a:endParaRPr>
          </a:p>
        </p:txBody>
      </p:sp>
      <p:sp>
        <p:nvSpPr>
          <p:cNvPr id="497" name="Google Shape;497;p138"/>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solidFill>
                  <a:srgbClr val="143059"/>
                </a:solidFill>
                <a:latin typeface="Source Sans Pro"/>
                <a:ea typeface="Source Sans Pro"/>
                <a:cs typeface="Source Sans Pro"/>
                <a:sym typeface="Source Sans Pro"/>
              </a:rPr>
              <a:t>Measuring your progress</a:t>
            </a:r>
            <a:endParaRPr sz="2000">
              <a:solidFill>
                <a:srgbClr val="143059"/>
              </a:solidFill>
              <a:latin typeface="Source Sans Pro"/>
              <a:ea typeface="Source Sans Pro"/>
              <a:cs typeface="Source Sans Pro"/>
              <a:sym typeface="Source Sans Pro"/>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01" name="Shape 501"/>
        <p:cNvGrpSpPr/>
        <p:nvPr/>
      </p:nvGrpSpPr>
      <p:grpSpPr>
        <a:xfrm>
          <a:off x="0" y="0"/>
          <a:ext cx="0" cy="0"/>
          <a:chOff x="0" y="0"/>
          <a:chExt cx="0" cy="0"/>
        </a:xfrm>
      </p:grpSpPr>
      <p:graphicFrame>
        <p:nvGraphicFramePr>
          <p:cNvPr id="502" name="Google Shape;502;p139"/>
          <p:cNvGraphicFramePr/>
          <p:nvPr/>
        </p:nvGraphicFramePr>
        <p:xfrm>
          <a:off x="730863" y="1178150"/>
          <a:ext cx="3000000" cy="3000000"/>
        </p:xfrm>
        <a:graphic>
          <a:graphicData uri="http://schemas.openxmlformats.org/drawingml/2006/table">
            <a:tbl>
              <a:tblPr>
                <a:noFill/>
                <a:tableStyleId>{F68DBC44-2CF5-45B2-A74F-CB83DDCE7C71}</a:tableStyleId>
              </a:tblPr>
              <a:tblGrid>
                <a:gridCol w="3841125"/>
                <a:gridCol w="3841125"/>
              </a:tblGrid>
              <a:tr h="461850">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[Social network]</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[Social network]</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What it’s best for:</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What it’s best for:</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solidFill>
                      <a:prstDash val="solid"/>
                      <a:round/>
                      <a:headEnd len="sm" w="sm" type="none"/>
                      <a:tailEnd len="sm" w="sm" type="none"/>
                    </a:lnB>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Target audience:</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Target audience:</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Types of content we will share:</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Types of content we will share:</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Key performance indicators (KPIs):</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Key performance indicators (KPIs):</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503" name="Google Shape;503;p139"/>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latin typeface="Source Sans Pro"/>
                <a:ea typeface="Source Sans Pro"/>
                <a:cs typeface="Source Sans Pro"/>
                <a:sym typeface="Source Sans Pro"/>
              </a:rPr>
              <a:t>What’s working well?</a:t>
            </a:r>
            <a:endParaRPr b="1" sz="2800">
              <a:latin typeface="Source Sans Pro"/>
              <a:ea typeface="Source Sans Pro"/>
              <a:cs typeface="Source Sans Pro"/>
              <a:sym typeface="Source Sans Pro"/>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07" name="Shape 507"/>
        <p:cNvGrpSpPr/>
        <p:nvPr/>
      </p:nvGrpSpPr>
      <p:grpSpPr>
        <a:xfrm>
          <a:off x="0" y="0"/>
          <a:ext cx="0" cy="0"/>
          <a:chOff x="0" y="0"/>
          <a:chExt cx="0" cy="0"/>
        </a:xfrm>
      </p:grpSpPr>
      <p:sp>
        <p:nvSpPr>
          <p:cNvPr id="508" name="Google Shape;508;p140"/>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latin typeface="Source Sans Pro"/>
                <a:ea typeface="Source Sans Pro"/>
                <a:cs typeface="Source Sans Pro"/>
                <a:sym typeface="Source Sans Pro"/>
              </a:rPr>
              <a:t>What’s </a:t>
            </a:r>
            <a:r>
              <a:rPr b="1" i="1" lang="en" sz="2800">
                <a:solidFill>
                  <a:srgbClr val="BA3038"/>
                </a:solidFill>
                <a:latin typeface="Source Sans Pro"/>
                <a:ea typeface="Source Sans Pro"/>
                <a:cs typeface="Source Sans Pro"/>
                <a:sym typeface="Source Sans Pro"/>
              </a:rPr>
              <a:t>not</a:t>
            </a:r>
            <a:r>
              <a:rPr b="1" lang="en" sz="2800">
                <a:latin typeface="Source Sans Pro"/>
                <a:ea typeface="Source Sans Pro"/>
                <a:cs typeface="Source Sans Pro"/>
                <a:sym typeface="Source Sans Pro"/>
              </a:rPr>
              <a:t> working?</a:t>
            </a:r>
            <a:endParaRPr b="1" sz="2800">
              <a:latin typeface="Source Sans Pro"/>
              <a:ea typeface="Source Sans Pro"/>
              <a:cs typeface="Source Sans Pro"/>
              <a:sym typeface="Source Sans Pro"/>
            </a:endParaRPr>
          </a:p>
        </p:txBody>
      </p:sp>
      <p:graphicFrame>
        <p:nvGraphicFramePr>
          <p:cNvPr id="509" name="Google Shape;509;p140"/>
          <p:cNvGraphicFramePr/>
          <p:nvPr/>
        </p:nvGraphicFramePr>
        <p:xfrm>
          <a:off x="730863" y="1178150"/>
          <a:ext cx="3000000" cy="3000000"/>
        </p:xfrm>
        <a:graphic>
          <a:graphicData uri="http://schemas.openxmlformats.org/drawingml/2006/table">
            <a:tbl>
              <a:tblPr>
                <a:noFill/>
                <a:tableStyleId>{F68DBC44-2CF5-45B2-A74F-CB83DDCE7C71}</a:tableStyleId>
              </a:tblPr>
              <a:tblGrid>
                <a:gridCol w="3841125"/>
                <a:gridCol w="3841125"/>
              </a:tblGrid>
              <a:tr h="458350">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[Social network]</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[Social network]</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15244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Why it’s not working:</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Why it’s not working:</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solidFill>
                      <a:prstDash val="solid"/>
                      <a:round/>
                      <a:headEnd len="sm" w="sm" type="none"/>
                      <a:tailEnd len="sm" w="sm" type="none"/>
                    </a:lnB>
                  </a:tcPr>
                </a:tc>
              </a:tr>
              <a:tr h="15244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Deprecation timeline:</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76200">
                      <a:solidFill>
                        <a:srgbClr val="FFFFFF"/>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Deprecation timeline:</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7620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alpha val="0"/>
                        </a:srgbClr>
                      </a:solidFill>
                      <a:prstDash val="solid"/>
                      <a:round/>
                      <a:headEnd len="sm" w="sm" type="none"/>
                      <a:tailEnd len="sm" w="sm" type="none"/>
                    </a:lnB>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13" name="Shape 513"/>
        <p:cNvGrpSpPr/>
        <p:nvPr/>
      </p:nvGrpSpPr>
      <p:grpSpPr>
        <a:xfrm>
          <a:off x="0" y="0"/>
          <a:ext cx="0" cy="0"/>
          <a:chOff x="0" y="0"/>
          <a:chExt cx="0" cy="0"/>
        </a:xfrm>
      </p:grpSpPr>
      <p:graphicFrame>
        <p:nvGraphicFramePr>
          <p:cNvPr id="514" name="Google Shape;514;p141"/>
          <p:cNvGraphicFramePr/>
          <p:nvPr/>
        </p:nvGraphicFramePr>
        <p:xfrm>
          <a:off x="394488" y="1236550"/>
          <a:ext cx="3000000" cy="3000000"/>
        </p:xfrm>
        <a:graphic>
          <a:graphicData uri="http://schemas.openxmlformats.org/drawingml/2006/table">
            <a:tbl>
              <a:tblPr>
                <a:noFill/>
                <a:tableStyleId>{F68DBC44-2CF5-45B2-A74F-CB83DDCE7C71}</a:tableStyleId>
              </a:tblPr>
              <a:tblGrid>
                <a:gridCol w="919225"/>
                <a:gridCol w="1239300"/>
                <a:gridCol w="1239300"/>
                <a:gridCol w="1239300"/>
                <a:gridCol w="1239300"/>
                <a:gridCol w="1239300"/>
                <a:gridCol w="1239300"/>
              </a:tblGrid>
              <a:tr h="492825">
                <a:tc>
                  <a:txBody>
                    <a:bodyPr/>
                    <a:lstStyle/>
                    <a:p>
                      <a:pPr indent="0" lvl="0" marL="0" rtl="0" algn="ctr">
                        <a:spcBef>
                          <a:spcPts val="0"/>
                        </a:spcBef>
                        <a:spcAft>
                          <a:spcPts val="0"/>
                        </a:spcAft>
                        <a:buNone/>
                      </a:pPr>
                      <a:r>
                        <a:rPr b="1" lang="en" sz="1100">
                          <a:solidFill>
                            <a:srgbClr val="143059"/>
                          </a:solidFill>
                          <a:latin typeface="Source Sans Pro"/>
                          <a:ea typeface="Source Sans Pro"/>
                          <a:cs typeface="Source Sans Pro"/>
                          <a:sym typeface="Source Sans Pro"/>
                        </a:rPr>
                        <a:t>Channel</a:t>
                      </a:r>
                      <a:endParaRPr b="1" sz="11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sz="1100">
                          <a:solidFill>
                            <a:schemeClr val="dk1"/>
                          </a:solidFill>
                          <a:latin typeface="Source Sans Pro"/>
                          <a:ea typeface="Source Sans Pro"/>
                          <a:cs typeface="Source Sans Pro"/>
                          <a:sym typeface="Source Sans Pro"/>
                        </a:rPr>
                        <a:t>Date Range</a:t>
                      </a:r>
                      <a:endParaRPr b="1" sz="1100">
                        <a:solidFill>
                          <a:schemeClr val="dk1"/>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Net Followers Gain/Loss</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 of Posts</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Engagement Rate</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Click-throughs</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c>
                  <a:txBody>
                    <a:bodyPr/>
                    <a:lstStyle/>
                    <a:p>
                      <a:pPr indent="0" lvl="0" marL="0" rtl="0" algn="ctr">
                        <a:spcBef>
                          <a:spcPts val="0"/>
                        </a:spcBef>
                        <a:spcAft>
                          <a:spcPts val="0"/>
                        </a:spcAft>
                        <a:buNone/>
                      </a:pPr>
                      <a:r>
                        <a:rPr b="1" lang="en" sz="1100">
                          <a:solidFill>
                            <a:srgbClr val="FFFFFF"/>
                          </a:solidFill>
                          <a:latin typeface="Source Sans Pro"/>
                          <a:ea typeface="Source Sans Pro"/>
                          <a:cs typeface="Source Sans Pro"/>
                          <a:sym typeface="Source Sans Pro"/>
                        </a:rPr>
                        <a:t>Mentions</a:t>
                      </a:r>
                      <a:endParaRPr b="1" sz="1100">
                        <a:solidFill>
                          <a:srgbClr val="FFFFFF"/>
                        </a:solidFill>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143059"/>
                      </a:solidFill>
                      <a:prstDash val="solid"/>
                      <a:round/>
                      <a:headEnd len="sm" w="sm" type="none"/>
                      <a:tailEnd len="sm" w="sm" type="none"/>
                    </a:lnB>
                    <a:solidFill>
                      <a:srgbClr val="143059"/>
                    </a:solidFill>
                  </a:tcPr>
                </a:tc>
              </a:tr>
              <a:tr h="614150">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Instagram</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143059"/>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r>
              <a:tr h="614150">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Facebook</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r>
              <a:tr h="614150">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Twitter</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r>
              <a:tr h="614150">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LinkedIn</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EAF0F5"/>
                    </a:solidFill>
                  </a:tcPr>
                </a:tc>
              </a:tr>
              <a:tr h="614150">
                <a:tc>
                  <a:txBody>
                    <a:bodyPr/>
                    <a:lstStyle/>
                    <a:p>
                      <a:pPr indent="0" lvl="0" marL="0" rtl="0" algn="l">
                        <a:spcBef>
                          <a:spcPts val="0"/>
                        </a:spcBef>
                        <a:spcAft>
                          <a:spcPts val="0"/>
                        </a:spcAft>
                        <a:buNone/>
                      </a:pPr>
                      <a:r>
                        <a:rPr b="1" lang="en" sz="900">
                          <a:solidFill>
                            <a:srgbClr val="143059"/>
                          </a:solidFill>
                          <a:latin typeface="Source Sans Pro"/>
                          <a:ea typeface="Source Sans Pro"/>
                          <a:cs typeface="Source Sans Pro"/>
                          <a:sym typeface="Source Sans Pro"/>
                        </a:rPr>
                        <a:t>Pinterest</a:t>
                      </a:r>
                      <a:endParaRPr b="1" sz="900">
                        <a:solidFill>
                          <a:srgbClr val="143059"/>
                        </a:solidFill>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143059"/>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143059"/>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c>
                  <a:txBody>
                    <a:bodyPr/>
                    <a:lstStyle/>
                    <a:p>
                      <a:pPr indent="0" lvl="0" marL="0" rtl="0" algn="l">
                        <a:spcBef>
                          <a:spcPts val="0"/>
                        </a:spcBef>
                        <a:spcAft>
                          <a:spcPts val="0"/>
                        </a:spcAft>
                        <a:buNone/>
                      </a:pPr>
                      <a:r>
                        <a:t/>
                      </a:r>
                      <a:endParaRPr sz="1000">
                        <a:latin typeface="Source Sans Pro"/>
                        <a:ea typeface="Source Sans Pro"/>
                        <a:cs typeface="Source Sans Pro"/>
                        <a:sym typeface="Source Sans Pro"/>
                      </a:endParaRPr>
                    </a:p>
                  </a:txBody>
                  <a:tcPr marT="91425" marB="91425" marR="91425" marL="9142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FFFFF"/>
                    </a:solidFill>
                  </a:tcPr>
                </a:tc>
              </a:tr>
            </a:tbl>
          </a:graphicData>
        </a:graphic>
      </p:graphicFrame>
      <p:sp>
        <p:nvSpPr>
          <p:cNvPr id="515" name="Google Shape;515;p141"/>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latin typeface="Source Sans Pro"/>
                <a:ea typeface="Source Sans Pro"/>
                <a:cs typeface="Source Sans Pro"/>
                <a:sym typeface="Source Sans Pro"/>
              </a:rPr>
              <a:t>Progress</a:t>
            </a:r>
            <a:endParaRPr b="1" sz="2800">
              <a:latin typeface="Source Sans Pro"/>
              <a:ea typeface="Source Sans Pro"/>
              <a:cs typeface="Source Sans Pro"/>
              <a:sym typeface="Source Sans Pr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43059"/>
        </a:solidFill>
      </p:bgPr>
    </p:bg>
    <p:spTree>
      <p:nvGrpSpPr>
        <p:cNvPr id="363" name="Shape 363"/>
        <p:cNvGrpSpPr/>
        <p:nvPr/>
      </p:nvGrpSpPr>
      <p:grpSpPr>
        <a:xfrm>
          <a:off x="0" y="0"/>
          <a:ext cx="0" cy="0"/>
          <a:chOff x="0" y="0"/>
          <a:chExt cx="0" cy="0"/>
        </a:xfrm>
      </p:grpSpPr>
      <p:sp>
        <p:nvSpPr>
          <p:cNvPr id="364" name="Google Shape;364;p115"/>
          <p:cNvSpPr txBox="1"/>
          <p:nvPr/>
        </p:nvSpPr>
        <p:spPr>
          <a:xfrm>
            <a:off x="474450" y="1592300"/>
            <a:ext cx="8195100" cy="154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4000">
                <a:solidFill>
                  <a:srgbClr val="FFFFFF"/>
                </a:solidFill>
                <a:latin typeface="Source Sans Pro"/>
                <a:ea typeface="Source Sans Pro"/>
                <a:cs typeface="Source Sans Pro"/>
                <a:sym typeface="Source Sans Pro"/>
              </a:rPr>
              <a:t>Executive Summary</a:t>
            </a:r>
            <a:endParaRPr b="1" sz="4000">
              <a:solidFill>
                <a:srgbClr val="FFFFFF"/>
              </a:solidFill>
              <a:latin typeface="Source Sans Pro"/>
              <a:ea typeface="Source Sans Pro"/>
              <a:cs typeface="Source Sans Pro"/>
              <a:sym typeface="Source Sans Pro"/>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19" name="Shape 519"/>
        <p:cNvGrpSpPr/>
        <p:nvPr/>
      </p:nvGrpSpPr>
      <p:grpSpPr>
        <a:xfrm>
          <a:off x="0" y="0"/>
          <a:ext cx="0" cy="0"/>
          <a:chOff x="0" y="0"/>
          <a:chExt cx="0" cy="0"/>
        </a:xfrm>
      </p:grpSpPr>
      <p:graphicFrame>
        <p:nvGraphicFramePr>
          <p:cNvPr id="520" name="Google Shape;520;p142"/>
          <p:cNvGraphicFramePr/>
          <p:nvPr/>
        </p:nvGraphicFramePr>
        <p:xfrm>
          <a:off x="730863" y="1178150"/>
          <a:ext cx="3000000" cy="3000000"/>
        </p:xfrm>
        <a:graphic>
          <a:graphicData uri="http://schemas.openxmlformats.org/drawingml/2006/table">
            <a:tbl>
              <a:tblPr>
                <a:noFill/>
                <a:tableStyleId>{F68DBC44-2CF5-45B2-A74F-CB83DDCE7C71}</a:tableStyleId>
              </a:tblPr>
              <a:tblGrid>
                <a:gridCol w="3841125"/>
                <a:gridCol w="3841125"/>
              </a:tblGrid>
              <a:tr h="461850">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Action items</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9525">
                      <a:solidFill>
                        <a:srgbClr val="9E9E9E">
                          <a:alpha val="0"/>
                        </a:srgbClr>
                      </a:solidFill>
                      <a:prstDash val="solid"/>
                      <a:round/>
                      <a:headEnd len="sm" w="sm" type="none"/>
                      <a:tailEnd len="sm" w="sm" type="none"/>
                    </a:lnL>
                    <a:lnR cap="flat" cmpd="sng" w="19050">
                      <a:solidFill>
                        <a:srgbClr val="FFFFFF"/>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Complete by date</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1905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[Summarize your plan here]</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19050">
                      <a:solidFill>
                        <a:srgbClr val="FFFFFF"/>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[date]</a:t>
                      </a:r>
                      <a:endParaRPr sz="1200">
                        <a:latin typeface="Source Sans Pro"/>
                        <a:ea typeface="Source Sans Pro"/>
                        <a:cs typeface="Source Sans Pro"/>
                        <a:sym typeface="Source Sans Pro"/>
                      </a:endParaRPr>
                    </a:p>
                  </a:txBody>
                  <a:tcPr marT="137150" marB="91425" marR="137150" marL="137150">
                    <a:lnL cap="flat" cmpd="sng" w="1905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EAF0F5"/>
                      </a:solidFill>
                      <a:prstDash val="solid"/>
                      <a:round/>
                      <a:headEnd len="sm" w="sm" type="none"/>
                      <a:tailEnd len="sm" w="sm" type="none"/>
                    </a:lnB>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[“We will shut down X account”]</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19050">
                      <a:solidFill>
                        <a:srgbClr val="FFFFFF"/>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[date]</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1905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[“We will focus on Y and Z platforms to drive brand awareness”]</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19050">
                      <a:solidFill>
                        <a:srgbClr val="FFFFFF"/>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[date]</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1905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EAF0F5"/>
                      </a:solidFill>
                      <a:prstDash val="solid"/>
                      <a:round/>
                      <a:headEnd len="sm" w="sm" type="none"/>
                      <a:tailEnd len="sm" w="sm" type="none"/>
                    </a:lnB>
                  </a:tcPr>
                </a:tc>
              </a:tr>
              <a:tr h="762850">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[etc.]</a:t>
                      </a:r>
                      <a:endParaRPr sz="12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19050">
                      <a:solidFill>
                        <a:srgbClr val="FFFFFF"/>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Source Sans Pro"/>
                          <a:ea typeface="Source Sans Pro"/>
                          <a:cs typeface="Source Sans Pro"/>
                          <a:sym typeface="Source Sans Pro"/>
                        </a:rPr>
                        <a:t>[date]</a:t>
                      </a:r>
                      <a:endParaRPr sz="1200">
                        <a:latin typeface="Source Sans Pro"/>
                        <a:ea typeface="Source Sans Pro"/>
                        <a:cs typeface="Source Sans Pro"/>
                        <a:sym typeface="Source Sans Pro"/>
                      </a:endParaRPr>
                    </a:p>
                    <a:p>
                      <a:pPr indent="0" lvl="0" marL="0" rtl="0" algn="l">
                        <a:spcBef>
                          <a:spcPts val="0"/>
                        </a:spcBef>
                        <a:spcAft>
                          <a:spcPts val="0"/>
                        </a:spcAft>
                        <a:buNone/>
                      </a:pPr>
                      <a:r>
                        <a:t/>
                      </a:r>
                      <a:endParaRPr sz="1200">
                        <a:latin typeface="Source Sans Pro"/>
                        <a:ea typeface="Source Sans Pro"/>
                        <a:cs typeface="Source Sans Pro"/>
                        <a:sym typeface="Source Sans Pro"/>
                      </a:endParaRPr>
                    </a:p>
                  </a:txBody>
                  <a:tcPr marT="137150" marB="91425" marR="137150" marL="137150">
                    <a:lnL cap="flat" cmpd="sng" w="19050">
                      <a:solidFill>
                        <a:srgbClr val="FFFFFF"/>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EAF0F5"/>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521" name="Google Shape;521;p142"/>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latin typeface="Source Sans Pro"/>
                <a:ea typeface="Source Sans Pro"/>
                <a:cs typeface="Source Sans Pro"/>
                <a:sym typeface="Source Sans Pro"/>
              </a:rPr>
              <a:t>Action items</a:t>
            </a:r>
            <a:endParaRPr b="1" sz="2800">
              <a:latin typeface="Source Sans Pro"/>
              <a:ea typeface="Source Sans Pro"/>
              <a:cs typeface="Source Sans Pro"/>
              <a:sym typeface="Source Sans Pro"/>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5" name="Shape 525"/>
        <p:cNvGrpSpPr/>
        <p:nvPr/>
      </p:nvGrpSpPr>
      <p:grpSpPr>
        <a:xfrm>
          <a:off x="0" y="0"/>
          <a:ext cx="0" cy="0"/>
          <a:chOff x="0" y="0"/>
          <a:chExt cx="0" cy="0"/>
        </a:xfrm>
      </p:grpSpPr>
      <p:sp>
        <p:nvSpPr>
          <p:cNvPr id="526" name="Google Shape;526;p143"/>
          <p:cNvSpPr txBox="1"/>
          <p:nvPr/>
        </p:nvSpPr>
        <p:spPr>
          <a:xfrm>
            <a:off x="318750" y="1022750"/>
            <a:ext cx="8415000" cy="2287500"/>
          </a:xfrm>
          <a:prstGeom prst="rect">
            <a:avLst/>
          </a:prstGeom>
          <a:noFill/>
          <a:ln>
            <a:noFill/>
          </a:ln>
        </p:spPr>
        <p:txBody>
          <a:bodyPr anchorCtr="0" anchor="t" bIns="91425" lIns="57150" spcFirstLastPara="1" rIns="91425" wrap="square" tIns="91425">
            <a:noAutofit/>
          </a:bodyPr>
          <a:lstStyle/>
          <a:p>
            <a:pPr indent="0" lvl="0" marL="0" rtl="0" algn="l">
              <a:lnSpc>
                <a:spcPct val="125000"/>
              </a:lnSpc>
              <a:spcBef>
                <a:spcPts val="0"/>
              </a:spcBef>
              <a:spcAft>
                <a:spcPts val="0"/>
              </a:spcAft>
              <a:buNone/>
            </a:pPr>
            <a:r>
              <a:rPr lang="en" sz="1300">
                <a:solidFill>
                  <a:schemeClr val="dk1"/>
                </a:solidFill>
                <a:latin typeface="Source Sans Pro"/>
                <a:ea typeface="Source Sans Pro"/>
                <a:cs typeface="Source Sans Pro"/>
                <a:sym typeface="Source Sans Pro"/>
              </a:rPr>
              <a:t>You’ve laid out your plan, now it’s time to execute. </a:t>
            </a:r>
            <a:r>
              <a:rPr lang="en" sz="1300" u="sng">
                <a:solidFill>
                  <a:schemeClr val="dk1"/>
                </a:solidFill>
                <a:latin typeface="Source Sans Pro"/>
                <a:ea typeface="Source Sans Pro"/>
                <a:cs typeface="Source Sans Pro"/>
                <a:sym typeface="Source Sans Pro"/>
                <a:hlinkClick r:id="rId3">
                  <a:extLst>
                    <a:ext uri="{A12FA001-AC4F-418D-AE19-62706E023703}">
                      <ahyp:hlinkClr val="tx"/>
                    </a:ext>
                  </a:extLst>
                </a:hlinkClick>
              </a:rPr>
              <a:t>Use Hootsuite</a:t>
            </a:r>
            <a:r>
              <a:rPr lang="en" sz="1300">
                <a:solidFill>
                  <a:schemeClr val="dk1"/>
                </a:solidFill>
                <a:latin typeface="Source Sans Pro"/>
                <a:ea typeface="Source Sans Pro"/>
                <a:cs typeface="Source Sans Pro"/>
                <a:sym typeface="Source Sans Pro"/>
              </a:rPr>
              <a:t> to manage your entire social media strategy from one easy-to-use dashboard.</a:t>
            </a:r>
            <a:endParaRPr sz="1300">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sz="900">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lang="en" sz="1300">
                <a:solidFill>
                  <a:schemeClr val="dk1"/>
                </a:solidFill>
                <a:latin typeface="Source Sans Pro"/>
                <a:ea typeface="Source Sans Pro"/>
                <a:cs typeface="Source Sans Pro"/>
                <a:sym typeface="Source Sans Pro"/>
              </a:rPr>
              <a:t>Here are just a few of the things you can do with the tool: </a:t>
            </a:r>
            <a:endParaRPr sz="1300">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sz="900">
              <a:solidFill>
                <a:schemeClr val="dk1"/>
              </a:solidFill>
              <a:latin typeface="Source Sans Pro"/>
              <a:ea typeface="Source Sans Pro"/>
              <a:cs typeface="Source Sans Pro"/>
              <a:sym typeface="Source Sans Pro"/>
            </a:endParaRPr>
          </a:p>
          <a:p>
            <a:pPr indent="-311150" lvl="0" marL="457200" rtl="0" algn="l">
              <a:lnSpc>
                <a:spcPct val="125000"/>
              </a:lnSpc>
              <a:spcBef>
                <a:spcPts val="0"/>
              </a:spcBef>
              <a:spcAft>
                <a:spcPts val="0"/>
              </a:spcAft>
              <a:buClr>
                <a:schemeClr val="dk1"/>
              </a:buClr>
              <a:buSzPts val="1300"/>
              <a:buFont typeface="Source Sans Pro"/>
              <a:buChar char="●"/>
            </a:pPr>
            <a:r>
              <a:rPr b="1" lang="en" sz="1300">
                <a:solidFill>
                  <a:schemeClr val="dk1"/>
                </a:solidFill>
                <a:highlight>
                  <a:schemeClr val="dk2"/>
                </a:highlight>
                <a:latin typeface="Source Sans Pro"/>
                <a:ea typeface="Source Sans Pro"/>
                <a:cs typeface="Source Sans Pro"/>
                <a:sym typeface="Source Sans Pro"/>
              </a:rPr>
              <a:t> Create, curate, and publish  </a:t>
            </a:r>
            <a:r>
              <a:rPr b="1" lang="en" sz="1300">
                <a:solidFill>
                  <a:schemeClr val="dk1"/>
                </a:solidFill>
                <a:latin typeface="Source Sans Pro"/>
                <a:ea typeface="Source Sans Pro"/>
                <a:cs typeface="Source Sans Pro"/>
                <a:sym typeface="Source Sans Pro"/>
              </a:rPr>
              <a:t> </a:t>
            </a:r>
            <a:r>
              <a:rPr lang="en" sz="1300">
                <a:solidFill>
                  <a:schemeClr val="dk1"/>
                </a:solidFill>
                <a:latin typeface="Source Sans Pro"/>
                <a:ea typeface="Source Sans Pro"/>
                <a:cs typeface="Source Sans Pro"/>
                <a:sym typeface="Source Sans Pro"/>
              </a:rPr>
              <a:t> awesome content to all your social profiles from one place</a:t>
            </a:r>
            <a:endParaRPr sz="1300">
              <a:solidFill>
                <a:schemeClr val="dk1"/>
              </a:solidFill>
              <a:latin typeface="Source Sans Pro"/>
              <a:ea typeface="Source Sans Pro"/>
              <a:cs typeface="Source Sans Pro"/>
              <a:sym typeface="Source Sans Pro"/>
            </a:endParaRPr>
          </a:p>
          <a:p>
            <a:pPr indent="-311150" lvl="0" marL="457200" rtl="0" algn="l">
              <a:lnSpc>
                <a:spcPct val="125000"/>
              </a:lnSpc>
              <a:spcBef>
                <a:spcPts val="0"/>
              </a:spcBef>
              <a:spcAft>
                <a:spcPts val="0"/>
              </a:spcAft>
              <a:buClr>
                <a:schemeClr val="dk1"/>
              </a:buClr>
              <a:buSzPts val="1300"/>
              <a:buFont typeface="Source Sans Pro"/>
              <a:buChar char="●"/>
            </a:pPr>
            <a:r>
              <a:rPr lang="en" sz="1300">
                <a:solidFill>
                  <a:schemeClr val="dk1"/>
                </a:solidFill>
                <a:latin typeface="Source Sans Pro"/>
                <a:ea typeface="Source Sans Pro"/>
                <a:cs typeface="Source Sans Pro"/>
                <a:sym typeface="Source Sans Pro"/>
              </a:rPr>
              <a:t>Schedule posts in advance, then </a:t>
            </a:r>
            <a:r>
              <a:rPr lang="en" sz="1300">
                <a:solidFill>
                  <a:schemeClr val="dk1"/>
                </a:solidFill>
                <a:highlight>
                  <a:schemeClr val="dk2"/>
                </a:highlight>
                <a:latin typeface="Source Sans Pro"/>
                <a:ea typeface="Source Sans Pro"/>
                <a:cs typeface="Source Sans Pro"/>
                <a:sym typeface="Source Sans Pro"/>
              </a:rPr>
              <a:t>  </a:t>
            </a:r>
            <a:r>
              <a:rPr b="1" lang="en" sz="1300">
                <a:solidFill>
                  <a:schemeClr val="dk1"/>
                </a:solidFill>
                <a:highlight>
                  <a:schemeClr val="dk2"/>
                </a:highlight>
                <a:latin typeface="Source Sans Pro"/>
                <a:ea typeface="Source Sans Pro"/>
                <a:cs typeface="Source Sans Pro"/>
                <a:sym typeface="Source Sans Pro"/>
              </a:rPr>
              <a:t>visualize and organize posts</a:t>
            </a:r>
            <a:r>
              <a:rPr lang="en" sz="1300">
                <a:solidFill>
                  <a:schemeClr val="dk1"/>
                </a:solidFill>
                <a:highlight>
                  <a:schemeClr val="dk2"/>
                </a:highlight>
                <a:latin typeface="Source Sans Pro"/>
                <a:ea typeface="Source Sans Pro"/>
                <a:cs typeface="Source Sans Pro"/>
                <a:sym typeface="Source Sans Pro"/>
              </a:rPr>
              <a:t>  </a:t>
            </a:r>
            <a:r>
              <a:rPr lang="en" sz="1300">
                <a:solidFill>
                  <a:schemeClr val="dk1"/>
                </a:solidFill>
                <a:latin typeface="Source Sans Pro"/>
                <a:ea typeface="Source Sans Pro"/>
                <a:cs typeface="Source Sans Pro"/>
                <a:sym typeface="Source Sans Pro"/>
              </a:rPr>
              <a:t> for all social networks in an interactive calendar</a:t>
            </a:r>
            <a:endParaRPr sz="1300">
              <a:solidFill>
                <a:schemeClr val="dk1"/>
              </a:solidFill>
              <a:latin typeface="Source Sans Pro"/>
              <a:ea typeface="Source Sans Pro"/>
              <a:cs typeface="Source Sans Pro"/>
              <a:sym typeface="Source Sans Pro"/>
            </a:endParaRPr>
          </a:p>
          <a:p>
            <a:pPr indent="-311150" lvl="0" marL="457200" rtl="0" algn="l">
              <a:lnSpc>
                <a:spcPct val="125000"/>
              </a:lnSpc>
              <a:spcBef>
                <a:spcPts val="0"/>
              </a:spcBef>
              <a:spcAft>
                <a:spcPts val="0"/>
              </a:spcAft>
              <a:buClr>
                <a:schemeClr val="dk1"/>
              </a:buClr>
              <a:buSzPts val="1300"/>
              <a:buFont typeface="Source Sans Pro"/>
              <a:buChar char="●"/>
            </a:pPr>
            <a:r>
              <a:rPr lang="en" sz="1300">
                <a:solidFill>
                  <a:schemeClr val="dk1"/>
                </a:solidFill>
                <a:latin typeface="Source Sans Pro"/>
                <a:ea typeface="Source Sans Pro"/>
                <a:cs typeface="Source Sans Pro"/>
                <a:sym typeface="Source Sans Pro"/>
              </a:rPr>
              <a:t>Find and filter social conversations by keyword, hashtag, and location to  </a:t>
            </a:r>
            <a:r>
              <a:rPr lang="en" sz="1300">
                <a:solidFill>
                  <a:schemeClr val="dk1"/>
                </a:solidFill>
                <a:highlight>
                  <a:schemeClr val="dk2"/>
                </a:highlight>
                <a:latin typeface="Source Sans Pro"/>
                <a:ea typeface="Source Sans Pro"/>
                <a:cs typeface="Source Sans Pro"/>
                <a:sym typeface="Source Sans Pro"/>
              </a:rPr>
              <a:t> </a:t>
            </a:r>
            <a:r>
              <a:rPr b="1" lang="en" sz="1300">
                <a:solidFill>
                  <a:schemeClr val="dk1"/>
                </a:solidFill>
                <a:highlight>
                  <a:schemeClr val="dk2"/>
                </a:highlight>
                <a:latin typeface="Source Sans Pro"/>
                <a:ea typeface="Source Sans Pro"/>
                <a:cs typeface="Source Sans Pro"/>
                <a:sym typeface="Source Sans Pro"/>
              </a:rPr>
              <a:t>see what people are saying</a:t>
            </a:r>
            <a:r>
              <a:rPr lang="en" sz="1300">
                <a:solidFill>
                  <a:schemeClr val="dk1"/>
                </a:solidFill>
                <a:highlight>
                  <a:schemeClr val="dk2"/>
                </a:highlight>
                <a:latin typeface="Source Sans Pro"/>
                <a:ea typeface="Source Sans Pro"/>
                <a:cs typeface="Source Sans Pro"/>
                <a:sym typeface="Source Sans Pro"/>
              </a:rPr>
              <a:t>  </a:t>
            </a:r>
            <a:r>
              <a:rPr lang="en" sz="1300">
                <a:solidFill>
                  <a:schemeClr val="dk1"/>
                </a:solidFill>
                <a:latin typeface="Source Sans Pro"/>
                <a:ea typeface="Source Sans Pro"/>
                <a:cs typeface="Source Sans Pro"/>
                <a:sym typeface="Source Sans Pro"/>
              </a:rPr>
              <a:t> about your brand, competitors, and industry</a:t>
            </a:r>
            <a:endParaRPr sz="1300">
              <a:solidFill>
                <a:schemeClr val="dk1"/>
              </a:solidFill>
              <a:latin typeface="Source Sans Pro"/>
              <a:ea typeface="Source Sans Pro"/>
              <a:cs typeface="Source Sans Pro"/>
              <a:sym typeface="Source Sans Pro"/>
            </a:endParaRPr>
          </a:p>
          <a:p>
            <a:pPr indent="-311150" lvl="0" marL="457200" rtl="0" algn="l">
              <a:lnSpc>
                <a:spcPct val="125000"/>
              </a:lnSpc>
              <a:spcBef>
                <a:spcPts val="0"/>
              </a:spcBef>
              <a:spcAft>
                <a:spcPts val="0"/>
              </a:spcAft>
              <a:buClr>
                <a:schemeClr val="dk1"/>
              </a:buClr>
              <a:buSzPts val="1300"/>
              <a:buFont typeface="Source Sans Pro"/>
              <a:buChar char="●"/>
            </a:pPr>
            <a:r>
              <a:rPr lang="en" sz="1300">
                <a:solidFill>
                  <a:schemeClr val="dk1"/>
                </a:solidFill>
                <a:latin typeface="Source Sans Pro"/>
                <a:ea typeface="Source Sans Pro"/>
                <a:cs typeface="Source Sans Pro"/>
                <a:sym typeface="Source Sans Pro"/>
              </a:rPr>
              <a:t>Quickly and effectively </a:t>
            </a:r>
            <a:r>
              <a:rPr lang="en" sz="1300">
                <a:solidFill>
                  <a:schemeClr val="dk1"/>
                </a:solidFill>
                <a:highlight>
                  <a:schemeClr val="dk2"/>
                </a:highlight>
                <a:latin typeface="Source Sans Pro"/>
                <a:ea typeface="Source Sans Pro"/>
                <a:cs typeface="Source Sans Pro"/>
                <a:sym typeface="Source Sans Pro"/>
              </a:rPr>
              <a:t>  </a:t>
            </a:r>
            <a:r>
              <a:rPr b="1" lang="en" sz="1300">
                <a:solidFill>
                  <a:schemeClr val="dk1"/>
                </a:solidFill>
                <a:highlight>
                  <a:schemeClr val="dk2"/>
                </a:highlight>
                <a:latin typeface="Source Sans Pro"/>
                <a:ea typeface="Source Sans Pro"/>
                <a:cs typeface="Source Sans Pro"/>
                <a:sym typeface="Source Sans Pro"/>
              </a:rPr>
              <a:t>respond to all messages and comments </a:t>
            </a:r>
            <a:r>
              <a:rPr b="1" lang="en" sz="1300">
                <a:solidFill>
                  <a:schemeClr val="dk1"/>
                </a:solidFill>
                <a:latin typeface="Source Sans Pro"/>
                <a:ea typeface="Source Sans Pro"/>
                <a:cs typeface="Source Sans Pro"/>
                <a:sym typeface="Source Sans Pro"/>
              </a:rPr>
              <a:t> </a:t>
            </a:r>
            <a:r>
              <a:rPr lang="en" sz="1300">
                <a:solidFill>
                  <a:schemeClr val="dk1"/>
                </a:solidFill>
                <a:latin typeface="Source Sans Pro"/>
                <a:ea typeface="Source Sans Pro"/>
                <a:cs typeface="Source Sans Pro"/>
                <a:sym typeface="Source Sans Pro"/>
              </a:rPr>
              <a:t> from a single inbox</a:t>
            </a:r>
            <a:endParaRPr sz="1300">
              <a:solidFill>
                <a:schemeClr val="dk1"/>
              </a:solidFill>
              <a:latin typeface="Source Sans Pro"/>
              <a:ea typeface="Source Sans Pro"/>
              <a:cs typeface="Source Sans Pro"/>
              <a:sym typeface="Source Sans Pro"/>
            </a:endParaRPr>
          </a:p>
          <a:p>
            <a:pPr indent="-311150" lvl="0" marL="457200" rtl="0" algn="l">
              <a:lnSpc>
                <a:spcPct val="125000"/>
              </a:lnSpc>
              <a:spcBef>
                <a:spcPts val="0"/>
              </a:spcBef>
              <a:spcAft>
                <a:spcPts val="0"/>
              </a:spcAft>
              <a:buClr>
                <a:schemeClr val="dk1"/>
              </a:buClr>
              <a:buSzPts val="1300"/>
              <a:buFont typeface="Source Sans Pro"/>
              <a:buChar char="●"/>
            </a:pPr>
            <a:r>
              <a:rPr lang="en" sz="1300">
                <a:solidFill>
                  <a:schemeClr val="dk1"/>
                </a:solidFill>
                <a:latin typeface="Source Sans Pro"/>
                <a:ea typeface="Source Sans Pro"/>
                <a:cs typeface="Source Sans Pro"/>
                <a:sym typeface="Source Sans Pro"/>
              </a:rPr>
              <a:t>Get easy-to-understand performance reports to </a:t>
            </a:r>
            <a:r>
              <a:rPr lang="en" sz="1300">
                <a:solidFill>
                  <a:schemeClr val="dk1"/>
                </a:solidFill>
                <a:highlight>
                  <a:schemeClr val="dk2"/>
                </a:highlight>
                <a:latin typeface="Source Sans Pro"/>
                <a:ea typeface="Source Sans Pro"/>
                <a:cs typeface="Source Sans Pro"/>
                <a:sym typeface="Source Sans Pro"/>
              </a:rPr>
              <a:t>  </a:t>
            </a:r>
            <a:r>
              <a:rPr b="1" lang="en" sz="1300">
                <a:solidFill>
                  <a:schemeClr val="dk1"/>
                </a:solidFill>
                <a:highlight>
                  <a:schemeClr val="dk2"/>
                </a:highlight>
                <a:latin typeface="Source Sans Pro"/>
                <a:ea typeface="Source Sans Pro"/>
                <a:cs typeface="Source Sans Pro"/>
                <a:sym typeface="Source Sans Pro"/>
              </a:rPr>
              <a:t>see what’s working and where you can improve  </a:t>
            </a:r>
            <a:endParaRPr b="1" sz="1300">
              <a:solidFill>
                <a:schemeClr val="dk1"/>
              </a:solidFill>
              <a:highlight>
                <a:schemeClr val="dk2"/>
              </a:highlight>
              <a:latin typeface="Source Sans Pro"/>
              <a:ea typeface="Source Sans Pro"/>
              <a:cs typeface="Source Sans Pro"/>
              <a:sym typeface="Source Sans Pro"/>
            </a:endParaRPr>
          </a:p>
          <a:p>
            <a:pPr indent="-311150" lvl="0" marL="457200" rtl="0" algn="l">
              <a:lnSpc>
                <a:spcPct val="125000"/>
              </a:lnSpc>
              <a:spcBef>
                <a:spcPts val="0"/>
              </a:spcBef>
              <a:spcAft>
                <a:spcPts val="0"/>
              </a:spcAft>
              <a:buClr>
                <a:schemeClr val="dk1"/>
              </a:buClr>
              <a:buSzPts val="1300"/>
              <a:buFont typeface="Source Sans Pro"/>
              <a:buChar char="●"/>
            </a:pPr>
            <a:r>
              <a:rPr lang="en" sz="1300">
                <a:solidFill>
                  <a:schemeClr val="dk1"/>
                </a:solidFill>
                <a:latin typeface="Source Sans Pro"/>
                <a:ea typeface="Source Sans Pro"/>
                <a:cs typeface="Source Sans Pro"/>
                <a:sym typeface="Source Sans Pro"/>
              </a:rPr>
              <a:t>++ much more!</a:t>
            </a:r>
            <a:endParaRPr sz="1300">
              <a:solidFill>
                <a:schemeClr val="dk1"/>
              </a:solidFill>
              <a:latin typeface="Source Sans Pro"/>
              <a:ea typeface="Source Sans Pro"/>
              <a:cs typeface="Source Sans Pro"/>
              <a:sym typeface="Source Sans Pro"/>
            </a:endParaRPr>
          </a:p>
        </p:txBody>
      </p:sp>
      <p:sp>
        <p:nvSpPr>
          <p:cNvPr id="527" name="Google Shape;527;p143"/>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solidFill>
                  <a:schemeClr val="dk1"/>
                </a:solidFill>
                <a:latin typeface="Source Sans Pro"/>
                <a:ea typeface="Source Sans Pro"/>
                <a:cs typeface="Source Sans Pro"/>
                <a:sym typeface="Source Sans Pro"/>
              </a:rPr>
              <a:t>Do more with social media in less time </a:t>
            </a:r>
            <a:endParaRPr sz="2000">
              <a:solidFill>
                <a:schemeClr val="dk1"/>
              </a:solidFill>
              <a:latin typeface="Source Sans Pro"/>
              <a:ea typeface="Source Sans Pro"/>
              <a:cs typeface="Source Sans Pro"/>
              <a:sym typeface="Source Sans Pro"/>
            </a:endParaRPr>
          </a:p>
        </p:txBody>
      </p:sp>
      <p:sp>
        <p:nvSpPr>
          <p:cNvPr id="528" name="Google Shape;528;p143"/>
          <p:cNvSpPr txBox="1"/>
          <p:nvPr/>
        </p:nvSpPr>
        <p:spPr>
          <a:xfrm>
            <a:off x="670442" y="4190872"/>
            <a:ext cx="7638300" cy="444300"/>
          </a:xfrm>
          <a:prstGeom prst="rect">
            <a:avLst/>
          </a:prstGeom>
          <a:noFill/>
          <a:ln>
            <a:noFill/>
          </a:ln>
        </p:spPr>
        <p:txBody>
          <a:bodyPr anchorCtr="0" anchor="t" bIns="91425" lIns="57150" spcFirstLastPara="1" rIns="91425" wrap="square" tIns="91425">
            <a:noAutofit/>
          </a:bodyPr>
          <a:lstStyle/>
          <a:p>
            <a:pPr indent="0" lvl="0" marL="0" rtl="0" algn="l">
              <a:lnSpc>
                <a:spcPct val="125000"/>
              </a:lnSpc>
              <a:spcBef>
                <a:spcPts val="0"/>
              </a:spcBef>
              <a:spcAft>
                <a:spcPts val="0"/>
              </a:spcAft>
              <a:buNone/>
            </a:pPr>
            <a:r>
              <a:rPr b="1" lang="en">
                <a:solidFill>
                  <a:srgbClr val="143059"/>
                </a:solidFill>
                <a:latin typeface="Source Sans Pro"/>
                <a:ea typeface="Source Sans Pro"/>
                <a:cs typeface="Source Sans Pro"/>
                <a:sym typeface="Source Sans Pro"/>
              </a:rPr>
              <a:t>Your Action</a:t>
            </a:r>
            <a:r>
              <a:rPr lang="en">
                <a:solidFill>
                  <a:srgbClr val="143059"/>
                </a:solidFill>
                <a:latin typeface="Source Sans Pro"/>
                <a:ea typeface="Source Sans Pro"/>
                <a:cs typeface="Source Sans Pro"/>
                <a:sym typeface="Source Sans Pro"/>
              </a:rPr>
              <a:t>: </a:t>
            </a:r>
            <a:r>
              <a:rPr lang="en">
                <a:solidFill>
                  <a:srgbClr val="143059"/>
                </a:solidFill>
                <a:highlight>
                  <a:schemeClr val="dk2"/>
                </a:highlight>
                <a:latin typeface="Source Sans Pro"/>
                <a:ea typeface="Source Sans Pro"/>
                <a:cs typeface="Source Sans Pro"/>
                <a:sym typeface="Source Sans Pro"/>
              </a:rPr>
              <a:t>  </a:t>
            </a:r>
            <a:r>
              <a:rPr b="1" lang="en" u="sng">
                <a:solidFill>
                  <a:schemeClr val="dk1"/>
                </a:solidFill>
                <a:highlight>
                  <a:schemeClr val="dk2"/>
                </a:highlight>
                <a:latin typeface="Source Sans Pro"/>
                <a:ea typeface="Source Sans Pro"/>
                <a:cs typeface="Source Sans Pro"/>
                <a:sym typeface="Source Sans Pro"/>
                <a:hlinkClick r:id="rId4">
                  <a:extLst>
                    <a:ext uri="{A12FA001-AC4F-418D-AE19-62706E023703}">
                      <ahyp:hlinkClr val="tx"/>
                    </a:ext>
                  </a:extLst>
                </a:hlinkClick>
              </a:rPr>
              <a:t>Try Hootsuite for free</a:t>
            </a:r>
            <a:r>
              <a:rPr lang="en">
                <a:solidFill>
                  <a:schemeClr val="dk1"/>
                </a:solidFill>
                <a:highlight>
                  <a:schemeClr val="dk2"/>
                </a:highlight>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 or </a:t>
            </a:r>
            <a:r>
              <a:rPr lang="en">
                <a:solidFill>
                  <a:schemeClr val="dk1"/>
                </a:solidFill>
                <a:highlight>
                  <a:schemeClr val="dk2"/>
                </a:highlight>
                <a:latin typeface="Source Sans Pro"/>
                <a:ea typeface="Source Sans Pro"/>
                <a:cs typeface="Source Sans Pro"/>
                <a:sym typeface="Source Sans Pro"/>
              </a:rPr>
              <a:t>  </a:t>
            </a:r>
            <a:r>
              <a:rPr b="1" lang="en" u="sng">
                <a:solidFill>
                  <a:schemeClr val="dk1"/>
                </a:solidFill>
                <a:highlight>
                  <a:schemeClr val="dk2"/>
                </a:highlight>
                <a:latin typeface="Source Sans Pro"/>
                <a:ea typeface="Source Sans Pro"/>
                <a:cs typeface="Source Sans Pro"/>
                <a:sym typeface="Source Sans Pro"/>
                <a:hlinkClick r:id="rId5">
                  <a:extLst>
                    <a:ext uri="{A12FA001-AC4F-418D-AE19-62706E023703}">
                      <ahyp:hlinkClr val="tx"/>
                    </a:ext>
                  </a:extLst>
                </a:hlinkClick>
              </a:rPr>
              <a:t>watch a demo</a:t>
            </a:r>
            <a:r>
              <a:rPr lang="en">
                <a:solidFill>
                  <a:schemeClr val="dk1"/>
                </a:solidFill>
                <a:highlight>
                  <a:schemeClr val="dk2"/>
                </a:highlight>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 to see what the Enterprise product can do.</a:t>
            </a:r>
            <a:endParaRPr>
              <a:solidFill>
                <a:srgbClr val="143059"/>
              </a:solidFill>
              <a:latin typeface="Source Sans Pro"/>
              <a:ea typeface="Source Sans Pro"/>
              <a:cs typeface="Source Sans Pro"/>
              <a:sym typeface="Source Sans Pro"/>
            </a:endParaRPr>
          </a:p>
        </p:txBody>
      </p:sp>
      <p:pic>
        <p:nvPicPr>
          <p:cNvPr id="529" name="Google Shape;529;p143"/>
          <p:cNvPicPr preferRelativeResize="0"/>
          <p:nvPr/>
        </p:nvPicPr>
        <p:blipFill rotWithShape="1">
          <a:blip r:embed="rId6">
            <a:alphaModFix/>
          </a:blip>
          <a:srcRect b="0" l="0" r="0" t="0"/>
          <a:stretch/>
        </p:blipFill>
        <p:spPr>
          <a:xfrm>
            <a:off x="505560" y="4296768"/>
            <a:ext cx="150225" cy="1999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116"/>
          <p:cNvSpPr txBox="1"/>
          <p:nvPr/>
        </p:nvSpPr>
        <p:spPr>
          <a:xfrm>
            <a:off x="318750" y="1236692"/>
            <a:ext cx="8313300" cy="2287500"/>
          </a:xfrm>
          <a:prstGeom prst="rect">
            <a:avLst/>
          </a:prstGeom>
          <a:noFill/>
          <a:ln>
            <a:noFill/>
          </a:ln>
        </p:spPr>
        <p:txBody>
          <a:bodyPr anchorCtr="0" anchor="t" bIns="91425" lIns="57150" spcFirstLastPara="1" rIns="91425" wrap="square" tIns="91425">
            <a:noAutofit/>
          </a:bodyPr>
          <a:lstStyle/>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The executive summary is a synopsis of your social media marketing plan. It should not exceed one page.</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b="1" lang="en">
                <a:solidFill>
                  <a:schemeClr val="dk1"/>
                </a:solidFill>
                <a:latin typeface="Source Sans Pro"/>
                <a:ea typeface="Source Sans Pro"/>
                <a:cs typeface="Source Sans Pro"/>
                <a:sym typeface="Source Sans Pro"/>
              </a:rPr>
              <a:t>The summary should contain the following information</a:t>
            </a:r>
            <a:r>
              <a:rPr lang="en">
                <a:solidFill>
                  <a:schemeClr val="dk1"/>
                </a:solidFill>
                <a:latin typeface="Source Sans Pro"/>
                <a:ea typeface="Source Sans Pro"/>
                <a:cs typeface="Source Sans Pro"/>
                <a:sym typeface="Source Sans Pro"/>
              </a:rPr>
              <a:t>:</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chemeClr val="dk1"/>
              </a:buClr>
              <a:buSzPts val="1400"/>
              <a:buFont typeface="Source Sans Pro"/>
              <a:buChar char="●"/>
            </a:pPr>
            <a:r>
              <a:rPr lang="en">
                <a:solidFill>
                  <a:schemeClr val="dk1"/>
                </a:solidFill>
                <a:latin typeface="Source Sans Pro"/>
                <a:ea typeface="Source Sans Pro"/>
                <a:cs typeface="Source Sans Pro"/>
                <a:sym typeface="Source Sans Pro"/>
              </a:rPr>
              <a:t>Identify the problem or need for a social media strategy or proposed campaign</a:t>
            </a:r>
            <a:endParaRPr>
              <a:solidFill>
                <a:schemeClr val="dk1"/>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chemeClr val="dk1"/>
              </a:buClr>
              <a:buSzPts val="1400"/>
              <a:buFont typeface="Source Sans Pro"/>
              <a:buChar char="●"/>
            </a:pPr>
            <a:r>
              <a:rPr lang="en">
                <a:solidFill>
                  <a:schemeClr val="dk1"/>
                </a:solidFill>
                <a:latin typeface="Source Sans Pro"/>
                <a:ea typeface="Source Sans Pro"/>
                <a:cs typeface="Source Sans Pro"/>
                <a:sym typeface="Source Sans Pro"/>
              </a:rPr>
              <a:t>Explain the anticipated result(s) </a:t>
            </a:r>
            <a:endParaRPr>
              <a:solidFill>
                <a:schemeClr val="dk1"/>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chemeClr val="dk1"/>
              </a:buClr>
              <a:buSzPts val="1400"/>
              <a:buFont typeface="Source Sans Pro"/>
              <a:buChar char="●"/>
            </a:pPr>
            <a:r>
              <a:rPr lang="en">
                <a:solidFill>
                  <a:schemeClr val="dk1"/>
                </a:solidFill>
                <a:latin typeface="Source Sans Pro"/>
                <a:ea typeface="Source Sans Pro"/>
                <a:cs typeface="Source Sans Pro"/>
                <a:sym typeface="Source Sans Pro"/>
              </a:rPr>
              <a:t>Lay out the budget, time, and resources required to execute</a:t>
            </a:r>
            <a:endParaRPr>
              <a:solidFill>
                <a:schemeClr val="dk1"/>
              </a:solidFill>
              <a:latin typeface="Source Sans Pro"/>
              <a:ea typeface="Source Sans Pro"/>
              <a:cs typeface="Source Sans Pro"/>
              <a:sym typeface="Source Sans Pro"/>
            </a:endParaRPr>
          </a:p>
          <a:p>
            <a:pPr indent="-317500" lvl="0" marL="457200" rtl="0" algn="l">
              <a:lnSpc>
                <a:spcPct val="125000"/>
              </a:lnSpc>
              <a:spcBef>
                <a:spcPts val="0"/>
              </a:spcBef>
              <a:spcAft>
                <a:spcPts val="0"/>
              </a:spcAft>
              <a:buClr>
                <a:schemeClr val="dk1"/>
              </a:buClr>
              <a:buSzPts val="1400"/>
              <a:buFont typeface="Source Sans Pro"/>
              <a:buChar char="●"/>
            </a:pPr>
            <a:r>
              <a:rPr lang="en">
                <a:solidFill>
                  <a:schemeClr val="dk1"/>
                </a:solidFill>
                <a:latin typeface="Source Sans Pro"/>
                <a:ea typeface="Source Sans Pro"/>
                <a:cs typeface="Source Sans Pro"/>
                <a:sym typeface="Source Sans Pro"/>
              </a:rPr>
              <a:t>Include any additional information worth noting</a:t>
            </a:r>
            <a:endParaRPr>
              <a:solidFill>
                <a:schemeClr val="dk1"/>
              </a:solidFill>
              <a:latin typeface="Source Sans Pro"/>
              <a:ea typeface="Source Sans Pro"/>
              <a:cs typeface="Source Sans Pro"/>
              <a:sym typeface="Source Sans Pro"/>
            </a:endParaRPr>
          </a:p>
        </p:txBody>
      </p:sp>
      <p:sp>
        <p:nvSpPr>
          <p:cNvPr id="370" name="Google Shape;370;p116"/>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solidFill>
                  <a:schemeClr val="dk1"/>
                </a:solidFill>
                <a:latin typeface="Source Sans Pro"/>
                <a:ea typeface="Source Sans Pro"/>
                <a:cs typeface="Source Sans Pro"/>
                <a:sym typeface="Source Sans Pro"/>
              </a:rPr>
              <a:t>Writing an effective executive summary </a:t>
            </a:r>
            <a:endParaRPr sz="2000">
              <a:solidFill>
                <a:schemeClr val="dk1"/>
              </a:solidFill>
              <a:latin typeface="Source Sans Pro"/>
              <a:ea typeface="Source Sans Pro"/>
              <a:cs typeface="Source Sans Pro"/>
              <a:sym typeface="Source Sans Pr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74" name="Shape 374"/>
        <p:cNvGrpSpPr/>
        <p:nvPr/>
      </p:nvGrpSpPr>
      <p:grpSpPr>
        <a:xfrm>
          <a:off x="0" y="0"/>
          <a:ext cx="0" cy="0"/>
          <a:chOff x="0" y="0"/>
          <a:chExt cx="0" cy="0"/>
        </a:xfrm>
      </p:grpSpPr>
      <p:sp>
        <p:nvSpPr>
          <p:cNvPr id="375" name="Google Shape;375;p117"/>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latin typeface="Source Sans Pro"/>
                <a:ea typeface="Source Sans Pro"/>
                <a:cs typeface="Source Sans Pro"/>
                <a:sym typeface="Source Sans Pro"/>
              </a:rPr>
              <a:t>Executive Summary</a:t>
            </a:r>
            <a:endParaRPr b="1" sz="2800">
              <a:latin typeface="Source Sans Pro"/>
              <a:ea typeface="Source Sans Pro"/>
              <a:cs typeface="Source Sans Pro"/>
              <a:sym typeface="Source Sans Pro"/>
            </a:endParaRPr>
          </a:p>
        </p:txBody>
      </p:sp>
      <p:graphicFrame>
        <p:nvGraphicFramePr>
          <p:cNvPr id="376" name="Google Shape;376;p117"/>
          <p:cNvGraphicFramePr/>
          <p:nvPr/>
        </p:nvGraphicFramePr>
        <p:xfrm>
          <a:off x="421313" y="1101950"/>
          <a:ext cx="3000000" cy="3000000"/>
        </p:xfrm>
        <a:graphic>
          <a:graphicData uri="http://schemas.openxmlformats.org/drawingml/2006/table">
            <a:tbl>
              <a:tblPr>
                <a:noFill/>
                <a:tableStyleId>{F68DBC44-2CF5-45B2-A74F-CB83DDCE7C71}</a:tableStyleId>
              </a:tblPr>
              <a:tblGrid>
                <a:gridCol w="8184100"/>
              </a:tblGrid>
              <a:tr h="364975">
                <a:tc>
                  <a:txBody>
                    <a:bodyPr/>
                    <a:lstStyle/>
                    <a:p>
                      <a:pPr indent="0" lvl="0" marL="0" rtl="0" algn="l">
                        <a:spcBef>
                          <a:spcPts val="0"/>
                        </a:spcBef>
                        <a:spcAft>
                          <a:spcPts val="0"/>
                        </a:spcAft>
                        <a:buNone/>
                      </a:pPr>
                      <a:r>
                        <a:rPr b="1" lang="en">
                          <a:solidFill>
                            <a:srgbClr val="143059"/>
                          </a:solidFill>
                          <a:latin typeface="Source Sans Pro"/>
                          <a:ea typeface="Source Sans Pro"/>
                          <a:cs typeface="Source Sans Pro"/>
                          <a:sym typeface="Source Sans Pro"/>
                        </a:rPr>
                        <a:t>Executive Summary</a:t>
                      </a:r>
                      <a:endParaRPr b="1">
                        <a:solidFill>
                          <a:srgbClr val="143059"/>
                        </a:solidFill>
                        <a:latin typeface="Source Sans Pro"/>
                        <a:ea typeface="Source Sans Pro"/>
                        <a:cs typeface="Source Sans Pro"/>
                        <a:sym typeface="Source Sans Pro"/>
                      </a:endParaRPr>
                    </a:p>
                  </a:txBody>
                  <a:tcPr marT="91425" marB="91425" marR="137150" marL="137150"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rgbClr val="EAF0F5"/>
                    </a:solidFill>
                  </a:tcPr>
                </a:tc>
              </a:tr>
              <a:tr h="524700">
                <a:tc>
                  <a:txBody>
                    <a:bodyPr/>
                    <a:lstStyle/>
                    <a:p>
                      <a:pPr indent="0" lvl="0" marL="0" rtl="0" algn="l">
                        <a:spcBef>
                          <a:spcPts val="0"/>
                        </a:spcBef>
                        <a:spcAft>
                          <a:spcPts val="0"/>
                        </a:spcAft>
                        <a:buNone/>
                      </a:pPr>
                      <a:r>
                        <a:rPr lang="en" sz="1000">
                          <a:latin typeface="Source Sans Pro"/>
                          <a:ea typeface="Source Sans Pro"/>
                          <a:cs typeface="Source Sans Pro"/>
                          <a:sym typeface="Source Sans Pro"/>
                        </a:rPr>
                        <a:t>[Point 1]</a:t>
                      </a:r>
                      <a:endParaRPr sz="1000">
                        <a:latin typeface="Source Sans Pro"/>
                        <a:ea typeface="Source Sans Pro"/>
                        <a:cs typeface="Source Sans Pro"/>
                        <a:sym typeface="Source Sans Pro"/>
                      </a:endParaRPr>
                    </a:p>
                    <a:p>
                      <a:pPr indent="0" lvl="0" marL="0" rtl="0" algn="l">
                        <a:spcBef>
                          <a:spcPts val="0"/>
                        </a:spcBef>
                        <a:spcAft>
                          <a:spcPts val="0"/>
                        </a:spcAft>
                        <a:buNone/>
                      </a:pPr>
                      <a:r>
                        <a:t/>
                      </a:r>
                      <a:endParaRPr sz="1000">
                        <a:latin typeface="Source Sans Pro"/>
                        <a:ea typeface="Source Sans Pro"/>
                        <a:cs typeface="Source Sans Pro"/>
                        <a:sym typeface="Source Sans Pro"/>
                      </a:endParaRPr>
                    </a:p>
                    <a:p>
                      <a:pPr indent="0" lvl="0" marL="0" rtl="0" algn="l">
                        <a:spcBef>
                          <a:spcPts val="0"/>
                        </a:spcBef>
                        <a:spcAft>
                          <a:spcPts val="0"/>
                        </a:spcAft>
                        <a:buNone/>
                      </a:pPr>
                      <a:r>
                        <a:rPr lang="en" sz="1000">
                          <a:latin typeface="Source Sans Pro"/>
                          <a:ea typeface="Source Sans Pro"/>
                          <a:cs typeface="Source Sans Pro"/>
                          <a:sym typeface="Source Sans Pro"/>
                        </a:rPr>
                        <a:t>[Point 2]</a:t>
                      </a:r>
                      <a:endParaRPr sz="1000">
                        <a:latin typeface="Source Sans Pro"/>
                        <a:ea typeface="Source Sans Pro"/>
                        <a:cs typeface="Source Sans Pro"/>
                        <a:sym typeface="Source Sans Pro"/>
                      </a:endParaRPr>
                    </a:p>
                    <a:p>
                      <a:pPr indent="0" lvl="0" marL="0" rtl="0" algn="l">
                        <a:spcBef>
                          <a:spcPts val="0"/>
                        </a:spcBef>
                        <a:spcAft>
                          <a:spcPts val="0"/>
                        </a:spcAft>
                        <a:buNone/>
                      </a:pPr>
                      <a:r>
                        <a:t/>
                      </a:r>
                      <a:endParaRPr sz="1000">
                        <a:latin typeface="Source Sans Pro"/>
                        <a:ea typeface="Source Sans Pro"/>
                        <a:cs typeface="Source Sans Pro"/>
                        <a:sym typeface="Source Sans Pro"/>
                      </a:endParaRPr>
                    </a:p>
                    <a:p>
                      <a:pPr indent="0" lvl="0" marL="0" rtl="0" algn="l">
                        <a:spcBef>
                          <a:spcPts val="0"/>
                        </a:spcBef>
                        <a:spcAft>
                          <a:spcPts val="0"/>
                        </a:spcAft>
                        <a:buNone/>
                      </a:pPr>
                      <a:r>
                        <a:rPr lang="en" sz="1000">
                          <a:latin typeface="Source Sans Pro"/>
                          <a:ea typeface="Source Sans Pro"/>
                          <a:cs typeface="Source Sans Pro"/>
                          <a:sym typeface="Source Sans Pro"/>
                        </a:rPr>
                        <a:t>[Point 3]</a:t>
                      </a:r>
                      <a:endParaRPr sz="1000">
                        <a:latin typeface="Source Sans Pro"/>
                        <a:ea typeface="Source Sans Pro"/>
                        <a:cs typeface="Source Sans Pro"/>
                        <a:sym typeface="Source Sans Pro"/>
                      </a:endParaRPr>
                    </a:p>
                    <a:p>
                      <a:pPr indent="0" lvl="0" marL="0" rtl="0" algn="l">
                        <a:spcBef>
                          <a:spcPts val="0"/>
                        </a:spcBef>
                        <a:spcAft>
                          <a:spcPts val="0"/>
                        </a:spcAft>
                        <a:buNone/>
                      </a:pPr>
                      <a:r>
                        <a:t/>
                      </a:r>
                      <a:endParaRPr sz="1000">
                        <a:latin typeface="Source Sans Pro"/>
                        <a:ea typeface="Source Sans Pro"/>
                        <a:cs typeface="Source Sans Pro"/>
                        <a:sym typeface="Source Sans Pro"/>
                      </a:endParaRPr>
                    </a:p>
                    <a:p>
                      <a:pPr indent="0" lvl="0" marL="0" rtl="0" algn="l">
                        <a:spcBef>
                          <a:spcPts val="0"/>
                        </a:spcBef>
                        <a:spcAft>
                          <a:spcPts val="0"/>
                        </a:spcAft>
                        <a:buNone/>
                      </a:pPr>
                      <a:r>
                        <a:rPr lang="en" sz="1000">
                          <a:latin typeface="Source Sans Pro"/>
                          <a:ea typeface="Source Sans Pro"/>
                          <a:cs typeface="Source Sans Pro"/>
                          <a:sym typeface="Source Sans Pro"/>
                        </a:rPr>
                        <a:t>[ect…]</a:t>
                      </a:r>
                      <a:endParaRPr sz="1000">
                        <a:latin typeface="Source Sans Pro"/>
                        <a:ea typeface="Source Sans Pro"/>
                        <a:cs typeface="Source Sans Pro"/>
                        <a:sym typeface="Source Sans Pro"/>
                      </a:endParaRPr>
                    </a:p>
                  </a:txBody>
                  <a:tcPr marT="137150" marB="91425" marR="137150" marL="137150">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43059"/>
        </a:solidFill>
      </p:bgPr>
    </p:bg>
    <p:spTree>
      <p:nvGrpSpPr>
        <p:cNvPr id="380" name="Shape 380"/>
        <p:cNvGrpSpPr/>
        <p:nvPr/>
      </p:nvGrpSpPr>
      <p:grpSpPr>
        <a:xfrm>
          <a:off x="0" y="0"/>
          <a:ext cx="0" cy="0"/>
          <a:chOff x="0" y="0"/>
          <a:chExt cx="0" cy="0"/>
        </a:xfrm>
      </p:grpSpPr>
      <p:sp>
        <p:nvSpPr>
          <p:cNvPr id="381" name="Google Shape;381;p118"/>
          <p:cNvSpPr txBox="1"/>
          <p:nvPr/>
        </p:nvSpPr>
        <p:spPr>
          <a:xfrm>
            <a:off x="474450" y="1592300"/>
            <a:ext cx="8195100" cy="15414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4000">
                <a:solidFill>
                  <a:srgbClr val="FFFFFF"/>
                </a:solidFill>
                <a:latin typeface="Source Sans Pro"/>
                <a:ea typeface="Source Sans Pro"/>
                <a:cs typeface="Source Sans Pro"/>
                <a:sym typeface="Source Sans Pro"/>
              </a:rPr>
              <a:t>Social Media Goals</a:t>
            </a:r>
            <a:endParaRPr b="1" sz="4000">
              <a:solidFill>
                <a:srgbClr val="FFFFFF"/>
              </a:solidFill>
              <a:latin typeface="Source Sans Pro"/>
              <a:ea typeface="Source Sans Pro"/>
              <a:cs typeface="Source Sans Pro"/>
              <a:sym typeface="Source Sans Pr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119"/>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solidFill>
                  <a:schemeClr val="dk1"/>
                </a:solidFill>
                <a:latin typeface="Source Sans Pro"/>
                <a:ea typeface="Source Sans Pro"/>
                <a:cs typeface="Source Sans Pro"/>
                <a:sym typeface="Source Sans Pro"/>
              </a:rPr>
              <a:t>Setting smart goals</a:t>
            </a:r>
            <a:endParaRPr sz="2000">
              <a:solidFill>
                <a:schemeClr val="dk1"/>
              </a:solidFill>
              <a:latin typeface="Source Sans Pro"/>
              <a:ea typeface="Source Sans Pro"/>
              <a:cs typeface="Source Sans Pro"/>
              <a:sym typeface="Source Sans Pro"/>
            </a:endParaRPr>
          </a:p>
        </p:txBody>
      </p:sp>
      <p:sp>
        <p:nvSpPr>
          <p:cNvPr id="387" name="Google Shape;387;p119"/>
          <p:cNvSpPr txBox="1"/>
          <p:nvPr/>
        </p:nvSpPr>
        <p:spPr>
          <a:xfrm>
            <a:off x="318750" y="1213245"/>
            <a:ext cx="8313300" cy="3005400"/>
          </a:xfrm>
          <a:prstGeom prst="rect">
            <a:avLst/>
          </a:prstGeom>
          <a:noFill/>
          <a:ln>
            <a:noFill/>
          </a:ln>
        </p:spPr>
        <p:txBody>
          <a:bodyPr anchorCtr="0" anchor="t" bIns="91425" lIns="57150" spcFirstLastPara="1" rIns="91425" wrap="square" tIns="91425">
            <a:noAutofit/>
          </a:bodyPr>
          <a:lstStyle/>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Set goals that are specific, measurable, attainable, relevant, </a:t>
            </a:r>
            <a:r>
              <a:rPr i="1" lang="en">
                <a:solidFill>
                  <a:schemeClr val="dk1"/>
                </a:solidFill>
                <a:latin typeface="Source Sans Pro"/>
                <a:ea typeface="Source Sans Pro"/>
                <a:cs typeface="Source Sans Pro"/>
                <a:sym typeface="Source Sans Pro"/>
              </a:rPr>
              <a:t>and</a:t>
            </a:r>
            <a:r>
              <a:rPr lang="en">
                <a:solidFill>
                  <a:schemeClr val="dk1"/>
                </a:solidFill>
                <a:latin typeface="Source Sans Pro"/>
                <a:ea typeface="Source Sans Pro"/>
                <a:cs typeface="Source Sans Pro"/>
                <a:sym typeface="Source Sans Pro"/>
              </a:rPr>
              <a:t> timely</a:t>
            </a:r>
            <a:endParaRPr>
              <a:solidFill>
                <a:schemeClr val="dk1"/>
              </a:solidFill>
              <a:latin typeface="Source Sans Pro"/>
              <a:ea typeface="Source Sans Pro"/>
              <a:cs typeface="Source Sans Pro"/>
              <a:sym typeface="Source Sans Pro"/>
            </a:endParaRPr>
          </a:p>
          <a:p>
            <a:pPr indent="-317500" lvl="0" marL="914400" rtl="0" algn="l">
              <a:lnSpc>
                <a:spcPct val="125000"/>
              </a:lnSpc>
              <a:spcBef>
                <a:spcPts val="0"/>
              </a:spcBef>
              <a:spcAft>
                <a:spcPts val="0"/>
              </a:spcAft>
              <a:buClr>
                <a:schemeClr val="dk1"/>
              </a:buClr>
              <a:buSzPts val="1400"/>
              <a:buFont typeface="Open Sans"/>
              <a:buChar char="●"/>
            </a:pPr>
            <a:r>
              <a:rPr b="1" lang="en">
                <a:solidFill>
                  <a:schemeClr val="dk1"/>
                </a:solidFill>
                <a:highlight>
                  <a:schemeClr val="dk2"/>
                </a:highlight>
                <a:latin typeface="Source Sans Pro"/>
                <a:ea typeface="Source Sans Pro"/>
                <a:cs typeface="Source Sans Pro"/>
                <a:sym typeface="Source Sans Pro"/>
              </a:rPr>
              <a:t>  Related resource</a:t>
            </a:r>
            <a:r>
              <a:rPr lang="en">
                <a:solidFill>
                  <a:schemeClr val="dk1"/>
                </a:solidFill>
                <a:highlight>
                  <a:schemeClr val="dk2"/>
                </a:highlight>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  </a:t>
            </a:r>
            <a:r>
              <a:rPr lang="en" u="sng">
                <a:solidFill>
                  <a:schemeClr val="dk1"/>
                </a:solidFill>
                <a:latin typeface="Source Sans Pro"/>
                <a:ea typeface="Source Sans Pro"/>
                <a:cs typeface="Source Sans Pro"/>
                <a:sym typeface="Source Sans Pro"/>
                <a:hlinkClick r:id="rId3">
                  <a:extLst>
                    <a:ext uri="{A12FA001-AC4F-418D-AE19-62706E023703}">
                      <ahyp:hlinkClr val="tx"/>
                    </a:ext>
                  </a:extLst>
                </a:hlinkClick>
              </a:rPr>
              <a:t>How to Set Social Media Goals And Reach Them</a:t>
            </a:r>
            <a:endParaRPr>
              <a:solidFill>
                <a:schemeClr val="dk1"/>
              </a:solidFill>
              <a:latin typeface="Source Sans Pro"/>
              <a:ea typeface="Source Sans Pro"/>
              <a:cs typeface="Source Sans Pro"/>
              <a:sym typeface="Source Sans Pro"/>
            </a:endParaRPr>
          </a:p>
          <a:p>
            <a:pPr indent="0" lvl="0" marL="914400" rtl="0" algn="l">
              <a:lnSpc>
                <a:spcPct val="12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Make sure they are aligned to business objectives to accurately measure return on investment</a:t>
            </a:r>
            <a:endParaRPr>
              <a:solidFill>
                <a:schemeClr val="dk1"/>
              </a:solidFill>
              <a:latin typeface="Source Sans Pro"/>
              <a:ea typeface="Source Sans Pro"/>
              <a:cs typeface="Source Sans Pro"/>
              <a:sym typeface="Source Sans Pro"/>
            </a:endParaRPr>
          </a:p>
          <a:p>
            <a:pPr indent="-317500" lvl="0" marL="914400" rtl="0" algn="l">
              <a:lnSpc>
                <a:spcPct val="125000"/>
              </a:lnSpc>
              <a:spcBef>
                <a:spcPts val="0"/>
              </a:spcBef>
              <a:spcAft>
                <a:spcPts val="0"/>
              </a:spcAft>
              <a:buClr>
                <a:schemeClr val="dk1"/>
              </a:buClr>
              <a:buSzPts val="1400"/>
              <a:buFont typeface="Open Sans"/>
              <a:buChar char="●"/>
            </a:pPr>
            <a:r>
              <a:rPr b="1" lang="en">
                <a:solidFill>
                  <a:schemeClr val="dk1"/>
                </a:solidFill>
                <a:highlight>
                  <a:schemeClr val="dk2"/>
                </a:highlight>
                <a:latin typeface="Source Sans Pro"/>
                <a:ea typeface="Source Sans Pro"/>
                <a:cs typeface="Source Sans Pro"/>
                <a:sym typeface="Source Sans Pro"/>
              </a:rPr>
              <a:t> Related resource</a:t>
            </a:r>
            <a:r>
              <a:rPr lang="en">
                <a:solidFill>
                  <a:schemeClr val="dk1"/>
                </a:solidFill>
                <a:highlight>
                  <a:schemeClr val="dk2"/>
                </a:highlight>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   </a:t>
            </a:r>
            <a:r>
              <a:rPr lang="en" u="sng">
                <a:solidFill>
                  <a:schemeClr val="dk1"/>
                </a:solidFill>
                <a:latin typeface="Source Sans Pro"/>
                <a:ea typeface="Source Sans Pro"/>
                <a:cs typeface="Source Sans Pro"/>
                <a:sym typeface="Source Sans Pro"/>
                <a:hlinkClick r:id="rId4">
                  <a:extLst>
                    <a:ext uri="{A12FA001-AC4F-418D-AE19-62706E023703}">
                      <ahyp:hlinkClr val="tx"/>
                    </a:ext>
                  </a:extLst>
                </a:hlinkClick>
              </a:rPr>
              <a:t>A Step-by-Step Guide to Proving Social Media ROI</a:t>
            </a:r>
            <a:endParaRPr>
              <a:solidFill>
                <a:schemeClr val="dk1"/>
              </a:solidFill>
              <a:latin typeface="Source Sans Pro"/>
              <a:ea typeface="Source Sans Pro"/>
              <a:cs typeface="Source Sans Pro"/>
              <a:sym typeface="Source Sans Pro"/>
            </a:endParaRPr>
          </a:p>
          <a:p>
            <a:pPr indent="0" lvl="0" marL="914400" rtl="0" algn="l">
              <a:lnSpc>
                <a:spcPct val="12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Track the right metrics to stay focused on what matters</a:t>
            </a:r>
            <a:endParaRPr>
              <a:solidFill>
                <a:schemeClr val="dk1"/>
              </a:solidFill>
              <a:latin typeface="Source Sans Pro"/>
              <a:ea typeface="Source Sans Pro"/>
              <a:cs typeface="Source Sans Pro"/>
              <a:sym typeface="Source Sans Pro"/>
            </a:endParaRPr>
          </a:p>
          <a:p>
            <a:pPr indent="-317500" lvl="0" marL="914400" rtl="0" algn="l">
              <a:lnSpc>
                <a:spcPct val="125000"/>
              </a:lnSpc>
              <a:spcBef>
                <a:spcPts val="0"/>
              </a:spcBef>
              <a:spcAft>
                <a:spcPts val="0"/>
              </a:spcAft>
              <a:buClr>
                <a:schemeClr val="dk1"/>
              </a:buClr>
              <a:buSzPts val="1400"/>
              <a:buFont typeface="Open Sans"/>
              <a:buChar char="●"/>
            </a:pPr>
            <a:r>
              <a:rPr b="1" lang="en">
                <a:solidFill>
                  <a:schemeClr val="dk1"/>
                </a:solidFill>
                <a:highlight>
                  <a:schemeClr val="dk2"/>
                </a:highlight>
                <a:latin typeface="Source Sans Pro"/>
                <a:ea typeface="Source Sans Pro"/>
                <a:cs typeface="Source Sans Pro"/>
                <a:sym typeface="Source Sans Pro"/>
              </a:rPr>
              <a:t> Related resource</a:t>
            </a:r>
            <a:r>
              <a:rPr lang="en">
                <a:solidFill>
                  <a:schemeClr val="dk1"/>
                </a:solidFill>
                <a:highlight>
                  <a:schemeClr val="dk2"/>
                </a:highlight>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   </a:t>
            </a:r>
            <a:r>
              <a:rPr lang="en" u="sng">
                <a:solidFill>
                  <a:schemeClr val="dk1"/>
                </a:solidFill>
                <a:latin typeface="Source Sans Pro"/>
                <a:ea typeface="Source Sans Pro"/>
                <a:cs typeface="Source Sans Pro"/>
                <a:sym typeface="Source Sans Pro"/>
                <a:hlinkClick r:id="rId5">
                  <a:extLst>
                    <a:ext uri="{A12FA001-AC4F-418D-AE19-62706E023703}">
                      <ahyp:hlinkClr val="tx"/>
                    </a:ext>
                  </a:extLst>
                </a:hlinkClick>
              </a:rPr>
              <a:t>The Social Media Metrics That Really Matter (And How to Track Them)</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t/>
            </a:r>
            <a:endParaRPr>
              <a:solidFill>
                <a:schemeClr val="dk1"/>
              </a:solidFill>
              <a:latin typeface="Source Sans Pro"/>
              <a:ea typeface="Source Sans Pro"/>
              <a:cs typeface="Source Sans Pro"/>
              <a:sym typeface="Source Sans Pro"/>
            </a:endParaRPr>
          </a:p>
          <a:p>
            <a:pPr indent="0" lvl="0" marL="0" rtl="0" algn="l">
              <a:lnSpc>
                <a:spcPct val="125000"/>
              </a:lnSpc>
              <a:spcBef>
                <a:spcPts val="0"/>
              </a:spcBef>
              <a:spcAft>
                <a:spcPts val="0"/>
              </a:spcAft>
              <a:buNone/>
            </a:pPr>
            <a:r>
              <a:rPr lang="en">
                <a:solidFill>
                  <a:schemeClr val="dk1"/>
                </a:solidFill>
                <a:latin typeface="Source Sans Pro"/>
                <a:ea typeface="Source Sans Pro"/>
                <a:cs typeface="Source Sans Pro"/>
                <a:sym typeface="Source Sans Pro"/>
              </a:rPr>
              <a:t>The objective, goals, and metrics you’ll see further down in th</a:t>
            </a:r>
            <a:r>
              <a:rPr lang="en">
                <a:solidFill>
                  <a:schemeClr val="dk1"/>
                </a:solidFill>
                <a:latin typeface="Source Sans Pro"/>
                <a:ea typeface="Source Sans Pro"/>
                <a:cs typeface="Source Sans Pro"/>
                <a:sym typeface="Source Sans Pro"/>
              </a:rPr>
              <a:t>is template</a:t>
            </a:r>
            <a:r>
              <a:rPr lang="en">
                <a:solidFill>
                  <a:schemeClr val="dk1"/>
                </a:solidFill>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are examples. Update with what works for your business.</a:t>
            </a:r>
            <a:endParaRPr>
              <a:solidFill>
                <a:schemeClr val="dk1"/>
              </a:solidFill>
              <a:latin typeface="Source Sans Pro"/>
              <a:ea typeface="Source Sans Pro"/>
              <a:cs typeface="Source Sans Pro"/>
              <a:sym typeface="Source Sans Pr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91" name="Shape 391"/>
        <p:cNvGrpSpPr/>
        <p:nvPr/>
      </p:nvGrpSpPr>
      <p:grpSpPr>
        <a:xfrm>
          <a:off x="0" y="0"/>
          <a:ext cx="0" cy="0"/>
          <a:chOff x="0" y="0"/>
          <a:chExt cx="0" cy="0"/>
        </a:xfrm>
      </p:grpSpPr>
      <p:sp>
        <p:nvSpPr>
          <p:cNvPr id="392" name="Google Shape;392;p120"/>
          <p:cNvSpPr txBox="1"/>
          <p:nvPr/>
        </p:nvSpPr>
        <p:spPr>
          <a:xfrm>
            <a:off x="388575" y="1083313"/>
            <a:ext cx="8311500" cy="487800"/>
          </a:xfrm>
          <a:prstGeom prst="rect">
            <a:avLst/>
          </a:prstGeom>
          <a:solidFill>
            <a:srgbClr val="FFFFFF">
              <a:alpha val="48630"/>
            </a:srgbClr>
          </a:solid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None/>
            </a:pPr>
            <a:r>
              <a:rPr b="1" lang="en" sz="1600">
                <a:solidFill>
                  <a:srgbClr val="143059"/>
                </a:solidFill>
                <a:latin typeface="Source Sans Pro"/>
                <a:ea typeface="Source Sans Pro"/>
                <a:cs typeface="Source Sans Pro"/>
                <a:sym typeface="Source Sans Pro"/>
              </a:rPr>
              <a:t>By [date/month/quarter/EOY], we will:</a:t>
            </a:r>
            <a:endParaRPr b="1" sz="1100">
              <a:solidFill>
                <a:srgbClr val="000000"/>
              </a:solidFill>
              <a:latin typeface="Source Sans Pro"/>
              <a:ea typeface="Source Sans Pro"/>
              <a:cs typeface="Source Sans Pro"/>
              <a:sym typeface="Source Sans Pro"/>
            </a:endParaRPr>
          </a:p>
        </p:txBody>
      </p:sp>
      <p:graphicFrame>
        <p:nvGraphicFramePr>
          <p:cNvPr id="393" name="Google Shape;393;p120"/>
          <p:cNvGraphicFramePr/>
          <p:nvPr/>
        </p:nvGraphicFramePr>
        <p:xfrm>
          <a:off x="334688" y="1686998"/>
          <a:ext cx="3000000" cy="3000000"/>
        </p:xfrm>
        <a:graphic>
          <a:graphicData uri="http://schemas.openxmlformats.org/drawingml/2006/table">
            <a:tbl>
              <a:tblPr>
                <a:noFill/>
                <a:tableStyleId>{F68DBC44-2CF5-45B2-A74F-CB83DDCE7C71}</a:tableStyleId>
              </a:tblPr>
              <a:tblGrid>
                <a:gridCol w="535950"/>
                <a:gridCol w="7938675"/>
              </a:tblGrid>
              <a:tr h="757800">
                <a:tc>
                  <a:txBody>
                    <a:bodyPr/>
                    <a:lstStyle/>
                    <a:p>
                      <a:pPr indent="0" lvl="0" marL="0" rtl="0" algn="ctr">
                        <a:spcBef>
                          <a:spcPts val="0"/>
                        </a:spcBef>
                        <a:spcAft>
                          <a:spcPts val="0"/>
                        </a:spcAft>
                        <a:buNone/>
                      </a:pPr>
                      <a:r>
                        <a:rPr b="1" lang="en" sz="2600">
                          <a:solidFill>
                            <a:srgbClr val="143059"/>
                          </a:solidFill>
                          <a:latin typeface="Source Sans Pro"/>
                          <a:ea typeface="Source Sans Pro"/>
                          <a:cs typeface="Source Sans Pro"/>
                          <a:sym typeface="Source Sans Pro"/>
                        </a:rPr>
                        <a:t>1</a:t>
                      </a:r>
                      <a:endParaRPr b="1" sz="2600">
                        <a:solidFill>
                          <a:srgbClr val="143059"/>
                        </a:solidFill>
                        <a:latin typeface="Source Sans Pro"/>
                        <a:ea typeface="Source Sans Pro"/>
                        <a:cs typeface="Source Sans Pro"/>
                        <a:sym typeface="Source Sans Pro"/>
                      </a:endParaRPr>
                    </a:p>
                  </a:txBody>
                  <a:tcPr marT="91425" marB="91425" marR="91425" marL="91425" anchor="ctr">
                    <a:lnL cap="flat" cmpd="sng" w="28575">
                      <a:solidFill>
                        <a:srgbClr val="FFFFFF"/>
                      </a:solidFill>
                      <a:prstDash val="solid"/>
                      <a:round/>
                      <a:headEnd len="sm" w="sm" type="none"/>
                      <a:tailEnd len="sm" w="sm" type="none"/>
                    </a:lnL>
                    <a:lnR cap="flat" cmpd="sng" w="28575">
                      <a:solidFill>
                        <a:srgbClr val="EFEFEF">
                          <a:alpha val="0"/>
                        </a:srgbClr>
                      </a:solidFill>
                      <a:prstDash val="solid"/>
                      <a:round/>
                      <a:headEnd len="sm" w="sm" type="none"/>
                      <a:tailEnd len="sm" w="sm" type="none"/>
                    </a:lnR>
                    <a:lnT cap="flat" cmpd="sng" w="28575">
                      <a:solidFill>
                        <a:srgbClr val="FFFFFF"/>
                      </a:solidFill>
                      <a:prstDash val="solid"/>
                      <a:round/>
                      <a:headEnd len="sm" w="sm" type="none"/>
                      <a:tailEnd len="sm" w="sm" type="none"/>
                    </a:lnT>
                    <a:lnB cap="flat" cmpd="sng" w="28575">
                      <a:solidFill>
                        <a:srgbClr val="FFFFFF">
                          <a:alpha val="0"/>
                        </a:srgbClr>
                      </a:solidFill>
                      <a:prstDash val="solid"/>
                      <a:round/>
                      <a:headEnd len="sm" w="sm" type="none"/>
                      <a:tailEnd len="sm" w="sm" type="none"/>
                    </a:lnB>
                  </a:tcPr>
                </a:tc>
                <a:tc>
                  <a:txBody>
                    <a:bodyPr/>
                    <a:lstStyle/>
                    <a:p>
                      <a:pPr indent="0" lvl="0" marL="0" rtl="0" algn="l">
                        <a:spcBef>
                          <a:spcPts val="0"/>
                        </a:spcBef>
                        <a:spcAft>
                          <a:spcPts val="0"/>
                        </a:spcAft>
                        <a:buClr>
                          <a:srgbClr val="000000"/>
                        </a:buClr>
                        <a:buSzPts val="1100"/>
                        <a:buFont typeface="Arial"/>
                        <a:buNone/>
                      </a:pPr>
                      <a:r>
                        <a:rPr lang="en" sz="1500">
                          <a:solidFill>
                            <a:schemeClr val="dk2"/>
                          </a:solidFill>
                          <a:latin typeface="Source Sans Pro"/>
                          <a:ea typeface="Source Sans Pro"/>
                          <a:cs typeface="Source Sans Pro"/>
                          <a:sym typeface="Source Sans Pro"/>
                        </a:rPr>
                        <a:t>[Insert S.M.A.R.T goal here — eg. </a:t>
                      </a:r>
                      <a:r>
                        <a:rPr i="1" lang="en" sz="1500">
                          <a:solidFill>
                            <a:schemeClr val="dk2"/>
                          </a:solidFill>
                          <a:latin typeface="Source Sans Pro"/>
                          <a:ea typeface="Source Sans Pro"/>
                          <a:cs typeface="Source Sans Pro"/>
                          <a:sym typeface="Source Sans Pro"/>
                        </a:rPr>
                        <a:t>“We will grow our Instagram audience by 50 new followers per week.”</a:t>
                      </a:r>
                      <a:r>
                        <a:rPr lang="en" sz="1500">
                          <a:solidFill>
                            <a:schemeClr val="dk2"/>
                          </a:solidFill>
                          <a:latin typeface="Source Sans Pro"/>
                          <a:ea typeface="Source Sans Pro"/>
                          <a:cs typeface="Source Sans Pro"/>
                          <a:sym typeface="Source Sans Pro"/>
                        </a:rPr>
                        <a:t>]</a:t>
                      </a:r>
                      <a:endParaRPr sz="1500">
                        <a:solidFill>
                          <a:schemeClr val="dk2"/>
                        </a:solidFill>
                        <a:latin typeface="Source Sans Pro"/>
                        <a:ea typeface="Source Sans Pro"/>
                        <a:cs typeface="Source Sans Pro"/>
                        <a:sym typeface="Source Sans Pro"/>
                      </a:endParaRPr>
                    </a:p>
                  </a:txBody>
                  <a:tcPr marT="91425" marB="91425" marR="91425" marL="182875" anchor="ctr">
                    <a:lnL cap="flat" cmpd="sng" w="28575">
                      <a:solidFill>
                        <a:srgbClr val="EFEFEF">
                          <a:alpha val="0"/>
                        </a:srgbClr>
                      </a:solidFill>
                      <a:prstDash val="solid"/>
                      <a:round/>
                      <a:headEnd len="sm" w="sm" type="none"/>
                      <a:tailEnd len="sm" w="sm" type="none"/>
                    </a:lnL>
                    <a:lnR cap="flat" cmpd="sng" w="28575">
                      <a:solidFill>
                        <a:srgbClr val="FFFFFF"/>
                      </a:solidFill>
                      <a:prstDash val="solid"/>
                      <a:round/>
                      <a:headEnd len="sm" w="sm" type="none"/>
                      <a:tailEnd len="sm" w="sm" type="none"/>
                    </a:lnR>
                    <a:lnT cap="flat" cmpd="sng" w="28575">
                      <a:solidFill>
                        <a:srgbClr val="FFFFFF"/>
                      </a:solidFill>
                      <a:prstDash val="solid"/>
                      <a:round/>
                      <a:headEnd len="sm" w="sm" type="none"/>
                      <a:tailEnd len="sm" w="sm" type="none"/>
                    </a:lnT>
                    <a:lnB cap="flat" cmpd="sng" w="28575">
                      <a:solidFill>
                        <a:srgbClr val="FFFFFF">
                          <a:alpha val="0"/>
                        </a:srgbClr>
                      </a:solidFill>
                      <a:prstDash val="solid"/>
                      <a:round/>
                      <a:headEnd len="sm" w="sm" type="none"/>
                      <a:tailEnd len="sm" w="sm" type="none"/>
                    </a:lnB>
                    <a:solidFill>
                      <a:srgbClr val="FFFFFF"/>
                    </a:solidFill>
                  </a:tcPr>
                </a:tc>
              </a:tr>
              <a:tr h="757800">
                <a:tc>
                  <a:txBody>
                    <a:bodyPr/>
                    <a:lstStyle/>
                    <a:p>
                      <a:pPr indent="0" lvl="0" marL="0" rtl="0" algn="ctr">
                        <a:spcBef>
                          <a:spcPts val="0"/>
                        </a:spcBef>
                        <a:spcAft>
                          <a:spcPts val="0"/>
                        </a:spcAft>
                        <a:buNone/>
                      </a:pPr>
                      <a:r>
                        <a:rPr b="1" lang="en" sz="2600">
                          <a:solidFill>
                            <a:srgbClr val="143059"/>
                          </a:solidFill>
                          <a:latin typeface="Source Sans Pro"/>
                          <a:ea typeface="Source Sans Pro"/>
                          <a:cs typeface="Source Sans Pro"/>
                          <a:sym typeface="Source Sans Pro"/>
                        </a:rPr>
                        <a:t>2</a:t>
                      </a:r>
                      <a:endParaRPr b="1" sz="2600">
                        <a:solidFill>
                          <a:srgbClr val="143059"/>
                        </a:solidFill>
                        <a:latin typeface="Source Sans Pro"/>
                        <a:ea typeface="Source Sans Pro"/>
                        <a:cs typeface="Source Sans Pro"/>
                        <a:sym typeface="Source Sans Pro"/>
                      </a:endParaRPr>
                    </a:p>
                  </a:txBody>
                  <a:tcPr marT="91425" marB="91425" marR="91425" marL="91425" anchor="ctr">
                    <a:lnL cap="flat" cmpd="sng" w="28575">
                      <a:solidFill>
                        <a:srgbClr val="FFFFFF"/>
                      </a:solidFill>
                      <a:prstDash val="solid"/>
                      <a:round/>
                      <a:headEnd len="sm" w="sm" type="none"/>
                      <a:tailEnd len="sm" w="sm" type="none"/>
                    </a:lnL>
                    <a:lnR cap="flat" cmpd="sng" w="28575">
                      <a:solidFill>
                        <a:srgbClr val="EFEFEF">
                          <a:alpha val="0"/>
                        </a:srgbClr>
                      </a:solidFill>
                      <a:prstDash val="solid"/>
                      <a:round/>
                      <a:headEnd len="sm" w="sm" type="none"/>
                      <a:tailEnd len="sm" w="sm" type="none"/>
                    </a:lnR>
                    <a:lnT cap="flat" cmpd="sng" w="28575">
                      <a:solidFill>
                        <a:srgbClr val="FFFFFF">
                          <a:alpha val="0"/>
                        </a:srgbClr>
                      </a:solidFill>
                      <a:prstDash val="solid"/>
                      <a:round/>
                      <a:headEnd len="sm" w="sm" type="none"/>
                      <a:tailEnd len="sm" w="sm" type="none"/>
                    </a:lnT>
                    <a:lnB cap="flat" cmpd="sng" w="28575">
                      <a:solidFill>
                        <a:srgbClr val="FFFFFF">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Clr>
                          <a:srgbClr val="000000"/>
                        </a:buClr>
                        <a:buSzPts val="1100"/>
                        <a:buFont typeface="Arial"/>
                        <a:buNone/>
                      </a:pPr>
                      <a:r>
                        <a:rPr lang="en" sz="1500">
                          <a:solidFill>
                            <a:schemeClr val="dk2"/>
                          </a:solidFill>
                          <a:latin typeface="Source Sans Pro"/>
                          <a:ea typeface="Source Sans Pro"/>
                          <a:cs typeface="Source Sans Pro"/>
                          <a:sym typeface="Source Sans Pro"/>
                        </a:rPr>
                        <a:t>[S.M.A.R.T goal]</a:t>
                      </a:r>
                      <a:endParaRPr b="1" sz="1500">
                        <a:solidFill>
                          <a:schemeClr val="dk2"/>
                        </a:solidFill>
                        <a:latin typeface="Source Sans Pro"/>
                        <a:ea typeface="Source Sans Pro"/>
                        <a:cs typeface="Source Sans Pro"/>
                        <a:sym typeface="Source Sans Pro"/>
                      </a:endParaRPr>
                    </a:p>
                  </a:txBody>
                  <a:tcPr marT="91425" marB="91425" marR="91425" marL="182875" anchor="ctr">
                    <a:lnL cap="flat" cmpd="sng" w="28575">
                      <a:solidFill>
                        <a:srgbClr val="EFEFEF">
                          <a:alpha val="0"/>
                        </a:srgbClr>
                      </a:solidFill>
                      <a:prstDash val="solid"/>
                      <a:round/>
                      <a:headEnd len="sm" w="sm" type="none"/>
                      <a:tailEnd len="sm" w="sm" type="none"/>
                    </a:lnL>
                    <a:lnR cap="flat" cmpd="sng" w="28575">
                      <a:solidFill>
                        <a:srgbClr val="FFFFFF"/>
                      </a:solidFill>
                      <a:prstDash val="solid"/>
                      <a:round/>
                      <a:headEnd len="sm" w="sm" type="none"/>
                      <a:tailEnd len="sm" w="sm" type="none"/>
                    </a:lnR>
                    <a:lnT cap="flat" cmpd="sng" w="28575">
                      <a:solidFill>
                        <a:srgbClr val="FFFFFF">
                          <a:alpha val="0"/>
                        </a:srgbClr>
                      </a:solidFill>
                      <a:prstDash val="solid"/>
                      <a:round/>
                      <a:headEnd len="sm" w="sm" type="none"/>
                      <a:tailEnd len="sm" w="sm" type="none"/>
                    </a:lnT>
                    <a:lnB cap="flat" cmpd="sng" w="28575">
                      <a:solidFill>
                        <a:srgbClr val="FFFFFF">
                          <a:alpha val="0"/>
                        </a:srgbClr>
                      </a:solidFill>
                      <a:prstDash val="solid"/>
                      <a:round/>
                      <a:headEnd len="sm" w="sm" type="none"/>
                      <a:tailEnd len="sm" w="sm" type="none"/>
                    </a:lnB>
                    <a:solidFill>
                      <a:srgbClr val="EAF0F5"/>
                    </a:solidFill>
                  </a:tcPr>
                </a:tc>
              </a:tr>
              <a:tr h="757800">
                <a:tc>
                  <a:txBody>
                    <a:bodyPr/>
                    <a:lstStyle/>
                    <a:p>
                      <a:pPr indent="0" lvl="0" marL="0" rtl="0" algn="ctr">
                        <a:spcBef>
                          <a:spcPts val="0"/>
                        </a:spcBef>
                        <a:spcAft>
                          <a:spcPts val="0"/>
                        </a:spcAft>
                        <a:buNone/>
                      </a:pPr>
                      <a:r>
                        <a:rPr b="1" lang="en" sz="2600">
                          <a:solidFill>
                            <a:srgbClr val="143059"/>
                          </a:solidFill>
                          <a:latin typeface="Source Sans Pro"/>
                          <a:ea typeface="Source Sans Pro"/>
                          <a:cs typeface="Source Sans Pro"/>
                          <a:sym typeface="Source Sans Pro"/>
                        </a:rPr>
                        <a:t>3</a:t>
                      </a:r>
                      <a:endParaRPr b="1" sz="2600">
                        <a:solidFill>
                          <a:srgbClr val="143059"/>
                        </a:solidFill>
                        <a:latin typeface="Source Sans Pro"/>
                        <a:ea typeface="Source Sans Pro"/>
                        <a:cs typeface="Source Sans Pro"/>
                        <a:sym typeface="Source Sans Pro"/>
                      </a:endParaRPr>
                    </a:p>
                  </a:txBody>
                  <a:tcPr marT="91425" marB="91425" marR="91425" marL="91425" anchor="ctr">
                    <a:lnL cap="flat" cmpd="sng" w="28575">
                      <a:solidFill>
                        <a:srgbClr val="FFFFFF"/>
                      </a:solidFill>
                      <a:prstDash val="solid"/>
                      <a:round/>
                      <a:headEnd len="sm" w="sm" type="none"/>
                      <a:tailEnd len="sm" w="sm" type="none"/>
                    </a:lnL>
                    <a:lnR cap="flat" cmpd="sng" w="28575">
                      <a:solidFill>
                        <a:srgbClr val="EFEFEF">
                          <a:alpha val="0"/>
                        </a:srgbClr>
                      </a:solidFill>
                      <a:prstDash val="solid"/>
                      <a:round/>
                      <a:headEnd len="sm" w="sm" type="none"/>
                      <a:tailEnd len="sm" w="sm" type="none"/>
                    </a:lnR>
                    <a:lnT cap="flat" cmpd="sng" w="28575">
                      <a:solidFill>
                        <a:srgbClr val="FFFFFF">
                          <a:alpha val="0"/>
                        </a:srgbClr>
                      </a:solidFill>
                      <a:prstDash val="solid"/>
                      <a:round/>
                      <a:headEnd len="sm" w="sm" type="none"/>
                      <a:tailEnd len="sm" w="sm" type="none"/>
                    </a:lnT>
                    <a:lnB cap="flat" cmpd="sng" w="28575">
                      <a:solidFill>
                        <a:srgbClr val="FFFFFF">
                          <a:alpha val="0"/>
                        </a:srgbClr>
                      </a:solidFill>
                      <a:prstDash val="solid"/>
                      <a:round/>
                      <a:headEnd len="sm" w="sm" type="none"/>
                      <a:tailEnd len="sm" w="sm" type="none"/>
                    </a:lnB>
                  </a:tcPr>
                </a:tc>
                <a:tc>
                  <a:txBody>
                    <a:bodyPr/>
                    <a:lstStyle/>
                    <a:p>
                      <a:pPr indent="0" lvl="0" marL="0" rtl="0" algn="l">
                        <a:spcBef>
                          <a:spcPts val="0"/>
                        </a:spcBef>
                        <a:spcAft>
                          <a:spcPts val="0"/>
                        </a:spcAft>
                        <a:buClr>
                          <a:srgbClr val="000000"/>
                        </a:buClr>
                        <a:buSzPts val="1100"/>
                        <a:buFont typeface="Arial"/>
                        <a:buNone/>
                      </a:pPr>
                      <a:r>
                        <a:rPr lang="en" sz="1500">
                          <a:solidFill>
                            <a:schemeClr val="dk2"/>
                          </a:solidFill>
                          <a:latin typeface="Source Sans Pro"/>
                          <a:ea typeface="Source Sans Pro"/>
                          <a:cs typeface="Source Sans Pro"/>
                          <a:sym typeface="Source Sans Pro"/>
                        </a:rPr>
                        <a:t>[S.M.A.R.T goal]</a:t>
                      </a:r>
                      <a:endParaRPr sz="1500">
                        <a:solidFill>
                          <a:schemeClr val="dk2"/>
                        </a:solidFill>
                        <a:latin typeface="Source Sans Pro"/>
                        <a:ea typeface="Source Sans Pro"/>
                        <a:cs typeface="Source Sans Pro"/>
                        <a:sym typeface="Source Sans Pro"/>
                      </a:endParaRPr>
                    </a:p>
                  </a:txBody>
                  <a:tcPr marT="91425" marB="91425" marR="91425" marL="182875" anchor="ctr">
                    <a:lnL cap="flat" cmpd="sng" w="28575">
                      <a:solidFill>
                        <a:srgbClr val="EFEFEF">
                          <a:alpha val="0"/>
                        </a:srgbClr>
                      </a:solidFill>
                      <a:prstDash val="solid"/>
                      <a:round/>
                      <a:headEnd len="sm" w="sm" type="none"/>
                      <a:tailEnd len="sm" w="sm" type="none"/>
                    </a:lnL>
                    <a:lnR cap="flat" cmpd="sng" w="28575">
                      <a:solidFill>
                        <a:srgbClr val="FFFFFF"/>
                      </a:solidFill>
                      <a:prstDash val="solid"/>
                      <a:round/>
                      <a:headEnd len="sm" w="sm" type="none"/>
                      <a:tailEnd len="sm" w="sm" type="none"/>
                    </a:lnR>
                    <a:lnT cap="flat" cmpd="sng" w="28575">
                      <a:solidFill>
                        <a:srgbClr val="FFFFFF">
                          <a:alpha val="0"/>
                        </a:srgbClr>
                      </a:solidFill>
                      <a:prstDash val="solid"/>
                      <a:round/>
                      <a:headEnd len="sm" w="sm" type="none"/>
                      <a:tailEnd len="sm" w="sm" type="none"/>
                    </a:lnT>
                    <a:lnB cap="flat" cmpd="sng" w="28575">
                      <a:solidFill>
                        <a:srgbClr val="FFFFFF">
                          <a:alpha val="0"/>
                        </a:srgbClr>
                      </a:solidFill>
                      <a:prstDash val="solid"/>
                      <a:round/>
                      <a:headEnd len="sm" w="sm" type="none"/>
                      <a:tailEnd len="sm" w="sm" type="none"/>
                    </a:lnB>
                    <a:solidFill>
                      <a:srgbClr val="FFFFFF"/>
                    </a:solidFill>
                  </a:tcPr>
                </a:tc>
              </a:tr>
              <a:tr h="757800">
                <a:tc>
                  <a:txBody>
                    <a:bodyPr/>
                    <a:lstStyle/>
                    <a:p>
                      <a:pPr indent="0" lvl="0" marL="0" rtl="0" algn="ctr">
                        <a:spcBef>
                          <a:spcPts val="0"/>
                        </a:spcBef>
                        <a:spcAft>
                          <a:spcPts val="0"/>
                        </a:spcAft>
                        <a:buNone/>
                      </a:pPr>
                      <a:r>
                        <a:rPr b="1" lang="en" sz="2600">
                          <a:solidFill>
                            <a:srgbClr val="143059"/>
                          </a:solidFill>
                          <a:latin typeface="Source Sans Pro"/>
                          <a:ea typeface="Source Sans Pro"/>
                          <a:cs typeface="Source Sans Pro"/>
                          <a:sym typeface="Source Sans Pro"/>
                        </a:rPr>
                        <a:t>4</a:t>
                      </a:r>
                      <a:endParaRPr b="1" sz="2600">
                        <a:solidFill>
                          <a:srgbClr val="143059"/>
                        </a:solidFill>
                        <a:latin typeface="Source Sans Pro"/>
                        <a:ea typeface="Source Sans Pro"/>
                        <a:cs typeface="Source Sans Pro"/>
                        <a:sym typeface="Source Sans Pro"/>
                      </a:endParaRPr>
                    </a:p>
                  </a:txBody>
                  <a:tcPr marT="91425" marB="91425" marR="91425" marL="91425" anchor="ctr">
                    <a:lnL cap="flat" cmpd="sng" w="28575">
                      <a:solidFill>
                        <a:srgbClr val="FFFFFF"/>
                      </a:solidFill>
                      <a:prstDash val="solid"/>
                      <a:round/>
                      <a:headEnd len="sm" w="sm" type="none"/>
                      <a:tailEnd len="sm" w="sm" type="none"/>
                    </a:lnL>
                    <a:lnR cap="flat" cmpd="sng" w="28575">
                      <a:solidFill>
                        <a:srgbClr val="EFEFEF">
                          <a:alpha val="0"/>
                        </a:srgbClr>
                      </a:solidFill>
                      <a:prstDash val="solid"/>
                      <a:round/>
                      <a:headEnd len="sm" w="sm" type="none"/>
                      <a:tailEnd len="sm" w="sm" type="none"/>
                    </a:lnR>
                    <a:lnT cap="flat" cmpd="sng" w="28575">
                      <a:solidFill>
                        <a:srgbClr val="FFFFFF">
                          <a:alpha val="0"/>
                        </a:srgbClr>
                      </a:solidFill>
                      <a:prstDash val="solid"/>
                      <a:round/>
                      <a:headEnd len="sm" w="sm" type="none"/>
                      <a:tailEnd len="sm" w="sm" type="none"/>
                    </a:lnT>
                    <a:lnB cap="flat" cmpd="sng" w="28575">
                      <a:solidFill>
                        <a:srgbClr val="FFFFFF"/>
                      </a:solidFill>
                      <a:prstDash val="solid"/>
                      <a:round/>
                      <a:headEnd len="sm" w="sm" type="none"/>
                      <a:tailEnd len="sm" w="sm" type="none"/>
                    </a:lnB>
                    <a:solidFill>
                      <a:srgbClr val="EAF0F5"/>
                    </a:solidFill>
                  </a:tcPr>
                </a:tc>
                <a:tc>
                  <a:txBody>
                    <a:bodyPr/>
                    <a:lstStyle/>
                    <a:p>
                      <a:pPr indent="0" lvl="0" marL="0" rtl="0" algn="l">
                        <a:spcBef>
                          <a:spcPts val="0"/>
                        </a:spcBef>
                        <a:spcAft>
                          <a:spcPts val="0"/>
                        </a:spcAft>
                        <a:buClr>
                          <a:srgbClr val="000000"/>
                        </a:buClr>
                        <a:buSzPts val="1100"/>
                        <a:buFont typeface="Arial"/>
                        <a:buNone/>
                      </a:pPr>
                      <a:r>
                        <a:rPr lang="en" sz="1500">
                          <a:solidFill>
                            <a:schemeClr val="dk2"/>
                          </a:solidFill>
                          <a:latin typeface="Source Sans Pro"/>
                          <a:ea typeface="Source Sans Pro"/>
                          <a:cs typeface="Source Sans Pro"/>
                          <a:sym typeface="Source Sans Pro"/>
                        </a:rPr>
                        <a:t>[S.M.A.R.T goal]</a:t>
                      </a:r>
                      <a:endParaRPr sz="1500">
                        <a:solidFill>
                          <a:schemeClr val="dk2"/>
                        </a:solidFill>
                        <a:latin typeface="Source Sans Pro"/>
                        <a:ea typeface="Source Sans Pro"/>
                        <a:cs typeface="Source Sans Pro"/>
                        <a:sym typeface="Source Sans Pro"/>
                      </a:endParaRPr>
                    </a:p>
                  </a:txBody>
                  <a:tcPr marT="91425" marB="91425" marR="91425" marL="182875" anchor="ctr">
                    <a:lnL cap="flat" cmpd="sng" w="28575">
                      <a:solidFill>
                        <a:srgbClr val="EFEFEF">
                          <a:alpha val="0"/>
                        </a:srgbClr>
                      </a:solidFill>
                      <a:prstDash val="solid"/>
                      <a:round/>
                      <a:headEnd len="sm" w="sm" type="none"/>
                      <a:tailEnd len="sm" w="sm" type="none"/>
                    </a:lnL>
                    <a:lnR cap="flat" cmpd="sng" w="28575">
                      <a:solidFill>
                        <a:srgbClr val="FFFFFF"/>
                      </a:solidFill>
                      <a:prstDash val="solid"/>
                      <a:round/>
                      <a:headEnd len="sm" w="sm" type="none"/>
                      <a:tailEnd len="sm" w="sm" type="none"/>
                    </a:lnR>
                    <a:lnT cap="flat" cmpd="sng" w="28575">
                      <a:solidFill>
                        <a:srgbClr val="FFFFFF">
                          <a:alpha val="0"/>
                        </a:srgbClr>
                      </a:solidFill>
                      <a:prstDash val="solid"/>
                      <a:round/>
                      <a:headEnd len="sm" w="sm" type="none"/>
                      <a:tailEnd len="sm" w="sm" type="none"/>
                    </a:lnT>
                    <a:lnB cap="flat" cmpd="sng" w="28575">
                      <a:solidFill>
                        <a:srgbClr val="FFFFFF"/>
                      </a:solidFill>
                      <a:prstDash val="solid"/>
                      <a:round/>
                      <a:headEnd len="sm" w="sm" type="none"/>
                      <a:tailEnd len="sm" w="sm" type="none"/>
                    </a:lnB>
                    <a:solidFill>
                      <a:srgbClr val="EAF0F5"/>
                    </a:solidFill>
                  </a:tcPr>
                </a:tc>
              </a:tr>
            </a:tbl>
          </a:graphicData>
        </a:graphic>
      </p:graphicFrame>
      <p:sp>
        <p:nvSpPr>
          <p:cNvPr id="394" name="Google Shape;394;p120"/>
          <p:cNvSpPr txBox="1"/>
          <p:nvPr/>
        </p:nvSpPr>
        <p:spPr>
          <a:xfrm>
            <a:off x="318750" y="357450"/>
            <a:ext cx="7638300" cy="536400"/>
          </a:xfrm>
          <a:prstGeom prst="rect">
            <a:avLst/>
          </a:prstGeom>
          <a:noFill/>
          <a:ln>
            <a:noFill/>
          </a:ln>
        </p:spPr>
        <p:txBody>
          <a:bodyPr anchorCtr="0" anchor="t" bIns="91425" lIns="57150" spcFirstLastPara="1" rIns="91425" wrap="square" tIns="91425">
            <a:noAutofit/>
          </a:bodyPr>
          <a:lstStyle/>
          <a:p>
            <a:pPr indent="0" lvl="0" marL="0" rtl="0" algn="l">
              <a:lnSpc>
                <a:spcPct val="90000"/>
              </a:lnSpc>
              <a:spcBef>
                <a:spcPts val="0"/>
              </a:spcBef>
              <a:spcAft>
                <a:spcPts val="0"/>
              </a:spcAft>
              <a:buNone/>
            </a:pPr>
            <a:r>
              <a:rPr b="1" lang="en" sz="2800">
                <a:latin typeface="Source Sans Pro"/>
                <a:ea typeface="Source Sans Pro"/>
                <a:cs typeface="Source Sans Pro"/>
                <a:sym typeface="Source Sans Pro"/>
              </a:rPr>
              <a:t>Key performance indicators</a:t>
            </a:r>
            <a:endParaRPr b="1" sz="2800">
              <a:latin typeface="Source Sans Pro"/>
              <a:ea typeface="Source Sans Pro"/>
              <a:cs typeface="Source Sans Pro"/>
              <a:sym typeface="Source Sans Pr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398" name="Shape 398"/>
        <p:cNvGrpSpPr/>
        <p:nvPr/>
      </p:nvGrpSpPr>
      <p:grpSpPr>
        <a:xfrm>
          <a:off x="0" y="0"/>
          <a:ext cx="0" cy="0"/>
          <a:chOff x="0" y="0"/>
          <a:chExt cx="0" cy="0"/>
        </a:xfrm>
      </p:grpSpPr>
      <p:sp>
        <p:nvSpPr>
          <p:cNvPr id="399" name="Google Shape;399;p121"/>
          <p:cNvSpPr txBox="1"/>
          <p:nvPr/>
        </p:nvSpPr>
        <p:spPr>
          <a:xfrm>
            <a:off x="376600" y="346600"/>
            <a:ext cx="8198700" cy="627000"/>
          </a:xfrm>
          <a:prstGeom prst="rect">
            <a:avLst/>
          </a:prstGeom>
          <a:noFill/>
          <a:ln>
            <a:noFill/>
          </a:ln>
        </p:spPr>
        <p:txBody>
          <a:bodyPr anchorCtr="0" anchor="t" bIns="91425" lIns="91425" spcFirstLastPara="1" rIns="91425" wrap="square" tIns="91425">
            <a:noAutofit/>
          </a:bodyPr>
          <a:lstStyle/>
          <a:p>
            <a:pPr indent="0" lvl="0" marL="0" rtl="0" algn="ctr">
              <a:lnSpc>
                <a:spcPct val="90000"/>
              </a:lnSpc>
              <a:spcBef>
                <a:spcPts val="0"/>
              </a:spcBef>
              <a:spcAft>
                <a:spcPts val="0"/>
              </a:spcAft>
              <a:buNone/>
            </a:pPr>
            <a:r>
              <a:rPr b="1" lang="en" sz="2800">
                <a:solidFill>
                  <a:srgbClr val="000000"/>
                </a:solidFill>
                <a:latin typeface="Source Sans Pro"/>
                <a:ea typeface="Source Sans Pro"/>
                <a:cs typeface="Source Sans Pro"/>
                <a:sym typeface="Source Sans Pro"/>
              </a:rPr>
              <a:t>How goals align to business objectives</a:t>
            </a:r>
            <a:endParaRPr b="1" sz="3000">
              <a:latin typeface="Source Sans Pro"/>
              <a:ea typeface="Source Sans Pro"/>
              <a:cs typeface="Source Sans Pro"/>
              <a:sym typeface="Source Sans Pro"/>
            </a:endParaRPr>
          </a:p>
        </p:txBody>
      </p:sp>
      <p:graphicFrame>
        <p:nvGraphicFramePr>
          <p:cNvPr id="400" name="Google Shape;400;p121"/>
          <p:cNvGraphicFramePr/>
          <p:nvPr/>
        </p:nvGraphicFramePr>
        <p:xfrm>
          <a:off x="587215" y="1133336"/>
          <a:ext cx="3000000" cy="3000000"/>
        </p:xfrm>
        <a:graphic>
          <a:graphicData uri="http://schemas.openxmlformats.org/drawingml/2006/table">
            <a:tbl>
              <a:tblPr>
                <a:noFill/>
                <a:tableStyleId>{EFCAB4E7-E229-487D-8F64-F64F35239948}</a:tableStyleId>
              </a:tblPr>
              <a:tblGrid>
                <a:gridCol w="2656525"/>
                <a:gridCol w="2656525"/>
                <a:gridCol w="2656525"/>
              </a:tblGrid>
              <a:tr h="491250">
                <a:tc>
                  <a:txBody>
                    <a:bodyPr/>
                    <a:lstStyle/>
                    <a:p>
                      <a:pPr indent="0" lvl="0" marL="0" rtl="0" algn="l">
                        <a:lnSpc>
                          <a:spcPct val="100000"/>
                        </a:lnSpc>
                        <a:spcBef>
                          <a:spcPts val="0"/>
                        </a:spcBef>
                        <a:spcAft>
                          <a:spcPts val="0"/>
                        </a:spcAft>
                        <a:buNone/>
                      </a:pPr>
                      <a:r>
                        <a:rPr b="1" lang="en" sz="1600">
                          <a:solidFill>
                            <a:srgbClr val="FFFFFF"/>
                          </a:solidFill>
                          <a:latin typeface="Source Sans Pro"/>
                          <a:ea typeface="Source Sans Pro"/>
                          <a:cs typeface="Source Sans Pro"/>
                          <a:sym typeface="Source Sans Pro"/>
                        </a:rPr>
                        <a:t>Business objective</a:t>
                      </a:r>
                      <a:endParaRPr b="1" sz="1600">
                        <a:solidFill>
                          <a:srgbClr val="FFFFFF"/>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solidFill>
                      <a:srgbClr val="143059"/>
                    </a:solidFill>
                  </a:tcPr>
                </a:tc>
                <a:tc>
                  <a:txBody>
                    <a:bodyPr/>
                    <a:lstStyle/>
                    <a:p>
                      <a:pPr indent="0" lvl="0" marL="0" rtl="0" algn="l">
                        <a:lnSpc>
                          <a:spcPct val="100000"/>
                        </a:lnSpc>
                        <a:spcBef>
                          <a:spcPts val="0"/>
                        </a:spcBef>
                        <a:spcAft>
                          <a:spcPts val="0"/>
                        </a:spcAft>
                        <a:buNone/>
                      </a:pPr>
                      <a:r>
                        <a:rPr b="1" lang="en" sz="1600">
                          <a:solidFill>
                            <a:srgbClr val="FFFFFF"/>
                          </a:solidFill>
                          <a:latin typeface="Source Sans Pro"/>
                          <a:ea typeface="Source Sans Pro"/>
                          <a:cs typeface="Source Sans Pro"/>
                          <a:sym typeface="Source Sans Pro"/>
                        </a:rPr>
                        <a:t>Social media goal</a:t>
                      </a:r>
                      <a:endParaRPr b="1" sz="1600">
                        <a:solidFill>
                          <a:srgbClr val="FFFFFF"/>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solidFill>
                      <a:srgbClr val="43597A"/>
                    </a:solidFill>
                  </a:tcPr>
                </a:tc>
                <a:tc>
                  <a:txBody>
                    <a:bodyPr/>
                    <a:lstStyle/>
                    <a:p>
                      <a:pPr indent="0" lvl="0" marL="0" rtl="0" algn="l">
                        <a:lnSpc>
                          <a:spcPct val="100000"/>
                        </a:lnSpc>
                        <a:spcBef>
                          <a:spcPts val="0"/>
                        </a:spcBef>
                        <a:spcAft>
                          <a:spcPts val="0"/>
                        </a:spcAft>
                        <a:buNone/>
                      </a:pPr>
                      <a:r>
                        <a:rPr b="1" lang="en" sz="1600">
                          <a:solidFill>
                            <a:srgbClr val="FFFFFF"/>
                          </a:solidFill>
                          <a:latin typeface="Source Sans Pro"/>
                          <a:ea typeface="Source Sans Pro"/>
                          <a:cs typeface="Source Sans Pro"/>
                          <a:sym typeface="Source Sans Pro"/>
                        </a:rPr>
                        <a:t>Metric(s)</a:t>
                      </a:r>
                      <a:endParaRPr b="1" sz="1600">
                        <a:solidFill>
                          <a:srgbClr val="FFFFFF"/>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solidFill>
                      <a:srgbClr val="72839B"/>
                    </a:solidFill>
                  </a:tcPr>
                </a:tc>
              </a:tr>
              <a:tr h="631950">
                <a:tc>
                  <a:txBody>
                    <a:bodyPr/>
                    <a:lstStyle/>
                    <a:p>
                      <a:pPr indent="0" lvl="0" marL="0" rtl="0" algn="l">
                        <a:spcBef>
                          <a:spcPts val="0"/>
                        </a:spcBef>
                        <a:spcAft>
                          <a:spcPts val="0"/>
                        </a:spcAft>
                        <a:buNone/>
                      </a:pPr>
                      <a:r>
                        <a:rPr lang="en">
                          <a:solidFill>
                            <a:schemeClr val="lt1"/>
                          </a:solidFill>
                          <a:latin typeface="Source Sans Pro"/>
                          <a:ea typeface="Source Sans Pro"/>
                          <a:cs typeface="Source Sans Pro"/>
                          <a:sym typeface="Source Sans Pro"/>
                        </a:rPr>
                        <a:t>Grow the brand</a:t>
                      </a:r>
                      <a:endParaRPr>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en" sz="1300">
                          <a:solidFill>
                            <a:schemeClr val="lt1"/>
                          </a:solidFill>
                          <a:latin typeface="Source Sans Pro"/>
                          <a:ea typeface="Source Sans Pro"/>
                          <a:cs typeface="Source Sans Pro"/>
                          <a:sym typeface="Source Sans Pro"/>
                        </a:rPr>
                        <a:t>Awareness</a:t>
                      </a:r>
                      <a:br>
                        <a:rPr lang="en" sz="1300">
                          <a:solidFill>
                            <a:schemeClr val="lt1"/>
                          </a:solidFill>
                          <a:latin typeface="Source Sans Pro"/>
                          <a:ea typeface="Source Sans Pro"/>
                          <a:cs typeface="Source Sans Pro"/>
                          <a:sym typeface="Source Sans Pro"/>
                        </a:rPr>
                      </a:br>
                      <a:r>
                        <a:rPr i="1" lang="en" sz="1000">
                          <a:solidFill>
                            <a:schemeClr val="lt1"/>
                          </a:solidFill>
                          <a:latin typeface="Source Sans Pro"/>
                          <a:ea typeface="Source Sans Pro"/>
                          <a:cs typeface="Source Sans Pro"/>
                          <a:sym typeface="Source Sans Pro"/>
                        </a:rPr>
                        <a:t>(these metrics illuminate your current </a:t>
                      </a:r>
                      <a:br>
                        <a:rPr i="1" lang="en" sz="1000">
                          <a:solidFill>
                            <a:schemeClr val="lt1"/>
                          </a:solidFill>
                          <a:latin typeface="Source Sans Pro"/>
                          <a:ea typeface="Source Sans Pro"/>
                          <a:cs typeface="Source Sans Pro"/>
                          <a:sym typeface="Source Sans Pro"/>
                        </a:rPr>
                      </a:br>
                      <a:r>
                        <a:rPr i="1" lang="en" sz="1000">
                          <a:solidFill>
                            <a:schemeClr val="lt1"/>
                          </a:solidFill>
                          <a:latin typeface="Source Sans Pro"/>
                          <a:ea typeface="Source Sans Pro"/>
                          <a:cs typeface="Source Sans Pro"/>
                          <a:sym typeface="Source Sans Pro"/>
                        </a:rPr>
                        <a:t>and potential audience)</a:t>
                      </a:r>
                      <a:endParaRPr i="1" sz="1000">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en" sz="1000">
                          <a:solidFill>
                            <a:schemeClr val="lt1"/>
                          </a:solidFill>
                          <a:latin typeface="Source Sans Pro"/>
                          <a:ea typeface="Source Sans Pro"/>
                          <a:cs typeface="Source Sans Pro"/>
                          <a:sym typeface="Source Sans Pro"/>
                        </a:rPr>
                        <a:t>Followers, shares, etc. </a:t>
                      </a:r>
                      <a:endParaRPr sz="1000">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tcPr>
                </a:tc>
              </a:tr>
              <a:tr h="776525">
                <a:tc>
                  <a:txBody>
                    <a:bodyPr/>
                    <a:lstStyle/>
                    <a:p>
                      <a:pPr indent="0" lvl="0" marL="0" rtl="0" algn="l">
                        <a:spcBef>
                          <a:spcPts val="0"/>
                        </a:spcBef>
                        <a:spcAft>
                          <a:spcPts val="0"/>
                        </a:spcAft>
                        <a:buNone/>
                      </a:pPr>
                      <a:r>
                        <a:rPr lang="en">
                          <a:solidFill>
                            <a:schemeClr val="lt1"/>
                          </a:solidFill>
                          <a:latin typeface="Source Sans Pro"/>
                          <a:ea typeface="Source Sans Pro"/>
                          <a:cs typeface="Source Sans Pro"/>
                          <a:sym typeface="Source Sans Pro"/>
                        </a:rPr>
                        <a:t>Turn customers into advocates</a:t>
                      </a:r>
                      <a:endParaRPr>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rPr lang="en" sz="1300">
                          <a:solidFill>
                            <a:schemeClr val="lt1"/>
                          </a:solidFill>
                          <a:latin typeface="Source Sans Pro"/>
                          <a:ea typeface="Source Sans Pro"/>
                          <a:cs typeface="Source Sans Pro"/>
                          <a:sym typeface="Source Sans Pro"/>
                        </a:rPr>
                        <a:t>Engagement</a:t>
                      </a:r>
                      <a:r>
                        <a:rPr i="1" lang="en" sz="1300">
                          <a:solidFill>
                            <a:schemeClr val="lt1"/>
                          </a:solidFill>
                          <a:latin typeface="Source Sans Pro"/>
                          <a:ea typeface="Source Sans Pro"/>
                          <a:cs typeface="Source Sans Pro"/>
                          <a:sym typeface="Source Sans Pro"/>
                        </a:rPr>
                        <a:t> </a:t>
                      </a:r>
                      <a:br>
                        <a:rPr i="1" lang="en" sz="1300">
                          <a:solidFill>
                            <a:schemeClr val="lt1"/>
                          </a:solidFill>
                          <a:latin typeface="Source Sans Pro"/>
                          <a:ea typeface="Source Sans Pro"/>
                          <a:cs typeface="Source Sans Pro"/>
                          <a:sym typeface="Source Sans Pro"/>
                        </a:rPr>
                      </a:br>
                      <a:r>
                        <a:rPr i="1" lang="en" sz="1000">
                          <a:solidFill>
                            <a:schemeClr val="lt1"/>
                          </a:solidFill>
                          <a:latin typeface="Source Sans Pro"/>
                          <a:ea typeface="Source Sans Pro"/>
                          <a:cs typeface="Source Sans Pro"/>
                          <a:sym typeface="Source Sans Pro"/>
                        </a:rPr>
                        <a:t>(these metrics show how audiences are interacting with your content)</a:t>
                      </a:r>
                      <a:endParaRPr i="1" sz="1000">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rPr lang="en" sz="1000">
                          <a:solidFill>
                            <a:schemeClr val="lt1"/>
                          </a:solidFill>
                          <a:latin typeface="Source Sans Pro"/>
                          <a:ea typeface="Source Sans Pro"/>
                          <a:cs typeface="Source Sans Pro"/>
                          <a:sym typeface="Source Sans Pro"/>
                        </a:rPr>
                        <a:t>Comments, likes, @mentions, etc.</a:t>
                      </a:r>
                      <a:endParaRPr sz="1000">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solidFill>
                      <a:srgbClr val="EAF0F5"/>
                    </a:solidFill>
                  </a:tcPr>
                </a:tc>
              </a:tr>
              <a:tr h="776525">
                <a:tc>
                  <a:txBody>
                    <a:bodyPr/>
                    <a:lstStyle/>
                    <a:p>
                      <a:pPr indent="0" lvl="0" marL="0" rtl="0" algn="l">
                        <a:spcBef>
                          <a:spcPts val="0"/>
                        </a:spcBef>
                        <a:spcAft>
                          <a:spcPts val="0"/>
                        </a:spcAft>
                        <a:buNone/>
                      </a:pPr>
                      <a:r>
                        <a:rPr lang="en">
                          <a:solidFill>
                            <a:schemeClr val="lt1"/>
                          </a:solidFill>
                          <a:latin typeface="Source Sans Pro"/>
                          <a:ea typeface="Source Sans Pro"/>
                          <a:cs typeface="Source Sans Pro"/>
                          <a:sym typeface="Source Sans Pro"/>
                        </a:rPr>
                        <a:t>Drive leads </a:t>
                      </a:r>
                      <a:br>
                        <a:rPr lang="en">
                          <a:solidFill>
                            <a:schemeClr val="lt1"/>
                          </a:solidFill>
                          <a:latin typeface="Source Sans Pro"/>
                          <a:ea typeface="Source Sans Pro"/>
                          <a:cs typeface="Source Sans Pro"/>
                          <a:sym typeface="Source Sans Pro"/>
                        </a:rPr>
                      </a:br>
                      <a:r>
                        <a:rPr lang="en">
                          <a:solidFill>
                            <a:schemeClr val="lt1"/>
                          </a:solidFill>
                          <a:latin typeface="Source Sans Pro"/>
                          <a:ea typeface="Source Sans Pro"/>
                          <a:cs typeface="Source Sans Pro"/>
                          <a:sym typeface="Source Sans Pro"/>
                        </a:rPr>
                        <a:t>and sales</a:t>
                      </a:r>
                      <a:endParaRPr>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en" sz="1300">
                          <a:solidFill>
                            <a:schemeClr val="lt1"/>
                          </a:solidFill>
                          <a:latin typeface="Source Sans Pro"/>
                          <a:ea typeface="Source Sans Pro"/>
                          <a:cs typeface="Source Sans Pro"/>
                          <a:sym typeface="Source Sans Pro"/>
                        </a:rPr>
                        <a:t>Conversions</a:t>
                      </a:r>
                      <a:r>
                        <a:rPr i="1" lang="en" sz="1300">
                          <a:solidFill>
                            <a:schemeClr val="lt1"/>
                          </a:solidFill>
                          <a:latin typeface="Source Sans Pro"/>
                          <a:ea typeface="Source Sans Pro"/>
                          <a:cs typeface="Source Sans Pro"/>
                          <a:sym typeface="Source Sans Pro"/>
                        </a:rPr>
                        <a:t> </a:t>
                      </a:r>
                      <a:br>
                        <a:rPr i="1" lang="en" sz="1300">
                          <a:solidFill>
                            <a:schemeClr val="lt1"/>
                          </a:solidFill>
                          <a:latin typeface="Source Sans Pro"/>
                          <a:ea typeface="Source Sans Pro"/>
                          <a:cs typeface="Source Sans Pro"/>
                          <a:sym typeface="Source Sans Pro"/>
                        </a:rPr>
                      </a:br>
                      <a:r>
                        <a:rPr i="1" lang="en" sz="1000">
                          <a:solidFill>
                            <a:schemeClr val="lt1"/>
                          </a:solidFill>
                          <a:latin typeface="Source Sans Pro"/>
                          <a:ea typeface="Source Sans Pro"/>
                          <a:cs typeface="Source Sans Pro"/>
                          <a:sym typeface="Source Sans Pro"/>
                        </a:rPr>
                        <a:t>(these metrics demonstrate the effectiveness of your social engagement)</a:t>
                      </a:r>
                      <a:endParaRPr i="1" sz="1000">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en" sz="1000">
                          <a:solidFill>
                            <a:schemeClr val="lt1"/>
                          </a:solidFill>
                          <a:latin typeface="Source Sans Pro"/>
                          <a:ea typeface="Source Sans Pro"/>
                          <a:cs typeface="Source Sans Pro"/>
                          <a:sym typeface="Source Sans Pro"/>
                        </a:rPr>
                        <a:t>Website clicks, email signups, etc.</a:t>
                      </a:r>
                      <a:endParaRPr sz="1000">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tcPr>
                </a:tc>
              </a:tr>
              <a:tr h="510350">
                <a:tc>
                  <a:txBody>
                    <a:bodyPr/>
                    <a:lstStyle/>
                    <a:p>
                      <a:pPr indent="0" lvl="0" marL="0" rtl="0" algn="l">
                        <a:spcBef>
                          <a:spcPts val="0"/>
                        </a:spcBef>
                        <a:spcAft>
                          <a:spcPts val="0"/>
                        </a:spcAft>
                        <a:buNone/>
                      </a:pPr>
                      <a:r>
                        <a:rPr lang="en">
                          <a:solidFill>
                            <a:schemeClr val="lt1"/>
                          </a:solidFill>
                          <a:latin typeface="Source Sans Pro"/>
                          <a:ea typeface="Source Sans Pro"/>
                          <a:cs typeface="Source Sans Pro"/>
                          <a:sym typeface="Source Sans Pro"/>
                        </a:rPr>
                        <a:t>Improve </a:t>
                      </a:r>
                      <a:br>
                        <a:rPr lang="en">
                          <a:solidFill>
                            <a:schemeClr val="lt1"/>
                          </a:solidFill>
                          <a:latin typeface="Source Sans Pro"/>
                          <a:ea typeface="Source Sans Pro"/>
                          <a:cs typeface="Source Sans Pro"/>
                          <a:sym typeface="Source Sans Pro"/>
                        </a:rPr>
                      </a:br>
                      <a:r>
                        <a:rPr lang="en">
                          <a:solidFill>
                            <a:schemeClr val="lt1"/>
                          </a:solidFill>
                          <a:latin typeface="Source Sans Pro"/>
                          <a:ea typeface="Source Sans Pro"/>
                          <a:cs typeface="Source Sans Pro"/>
                          <a:sym typeface="Source Sans Pro"/>
                        </a:rPr>
                        <a:t>customer retention</a:t>
                      </a:r>
                      <a:endParaRPr>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rPr lang="en" sz="1300">
                          <a:solidFill>
                            <a:schemeClr val="lt1"/>
                          </a:solidFill>
                          <a:latin typeface="Source Sans Pro"/>
                          <a:ea typeface="Source Sans Pro"/>
                          <a:cs typeface="Source Sans Pro"/>
                          <a:sym typeface="Source Sans Pro"/>
                        </a:rPr>
                        <a:t>Consumer</a:t>
                      </a:r>
                      <a:r>
                        <a:rPr i="1" lang="en" sz="1300">
                          <a:solidFill>
                            <a:schemeClr val="lt1"/>
                          </a:solidFill>
                          <a:latin typeface="Source Sans Pro"/>
                          <a:ea typeface="Source Sans Pro"/>
                          <a:cs typeface="Source Sans Pro"/>
                          <a:sym typeface="Source Sans Pro"/>
                        </a:rPr>
                        <a:t> </a:t>
                      </a:r>
                      <a:br>
                        <a:rPr i="1" lang="en" sz="1300">
                          <a:solidFill>
                            <a:schemeClr val="lt1"/>
                          </a:solidFill>
                          <a:latin typeface="Source Sans Pro"/>
                          <a:ea typeface="Source Sans Pro"/>
                          <a:cs typeface="Source Sans Pro"/>
                          <a:sym typeface="Source Sans Pro"/>
                        </a:rPr>
                      </a:br>
                      <a:r>
                        <a:rPr i="1" lang="en" sz="1000">
                          <a:solidFill>
                            <a:schemeClr val="lt1"/>
                          </a:solidFill>
                          <a:latin typeface="Source Sans Pro"/>
                          <a:ea typeface="Source Sans Pro"/>
                          <a:cs typeface="Source Sans Pro"/>
                          <a:sym typeface="Source Sans Pro"/>
                        </a:rPr>
                        <a:t>(these metrics reflect how active customers think and feel about your brand)</a:t>
                      </a:r>
                      <a:endParaRPr i="1" sz="1000">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solidFill>
                      <a:srgbClr val="EAF0F5"/>
                    </a:solidFill>
                  </a:tcPr>
                </a:tc>
                <a:tc>
                  <a:txBody>
                    <a:bodyPr/>
                    <a:lstStyle/>
                    <a:p>
                      <a:pPr indent="0" lvl="0" marL="0" rtl="0" algn="l">
                        <a:spcBef>
                          <a:spcPts val="0"/>
                        </a:spcBef>
                        <a:spcAft>
                          <a:spcPts val="0"/>
                        </a:spcAft>
                        <a:buNone/>
                      </a:pPr>
                      <a:r>
                        <a:rPr lang="en" sz="1000">
                          <a:solidFill>
                            <a:schemeClr val="lt1"/>
                          </a:solidFill>
                          <a:latin typeface="Source Sans Pro"/>
                          <a:ea typeface="Source Sans Pro"/>
                          <a:cs typeface="Source Sans Pro"/>
                          <a:sym typeface="Source Sans Pro"/>
                        </a:rPr>
                        <a:t>Testimonials, social media sentiment, average response time (for social customer service/support) etc.</a:t>
                      </a:r>
                      <a:endParaRPr sz="1000">
                        <a:solidFill>
                          <a:schemeClr val="lt1"/>
                        </a:solidFill>
                        <a:latin typeface="Source Sans Pro"/>
                        <a:ea typeface="Source Sans Pro"/>
                        <a:cs typeface="Source Sans Pro"/>
                        <a:sym typeface="Source Sans Pro"/>
                      </a:endParaRPr>
                    </a:p>
                  </a:txBody>
                  <a:tcPr marT="91425" marB="91425" marR="274300" marL="274300" anchor="ctr">
                    <a:lnL cap="flat" cmpd="sng" w="19050">
                      <a:solidFill>
                        <a:srgbClr val="FFFFFF">
                          <a:alpha val="0"/>
                        </a:srgbClr>
                      </a:solidFill>
                      <a:prstDash val="solid"/>
                      <a:round/>
                      <a:headEnd len="sm" w="sm" type="none"/>
                      <a:tailEnd len="sm" w="sm" type="none"/>
                    </a:lnL>
                    <a:lnR cap="flat" cmpd="sng" w="19050">
                      <a:solidFill>
                        <a:srgbClr val="FFFFFF">
                          <a:alpha val="0"/>
                        </a:srgbClr>
                      </a:solidFill>
                      <a:prstDash val="solid"/>
                      <a:round/>
                      <a:headEnd len="sm" w="sm" type="none"/>
                      <a:tailEnd len="sm" w="sm" type="none"/>
                    </a:lnR>
                    <a:lnT cap="flat" cmpd="sng" w="19050">
                      <a:solidFill>
                        <a:srgbClr val="FFFFFF">
                          <a:alpha val="0"/>
                        </a:srgbClr>
                      </a:solidFill>
                      <a:prstDash val="solid"/>
                      <a:round/>
                      <a:headEnd len="sm" w="sm" type="none"/>
                      <a:tailEnd len="sm" w="sm" type="none"/>
                    </a:lnT>
                    <a:lnB cap="flat" cmpd="sng" w="19050">
                      <a:solidFill>
                        <a:srgbClr val="FFFFFF">
                          <a:alpha val="0"/>
                        </a:srgbClr>
                      </a:solidFill>
                      <a:prstDash val="solid"/>
                      <a:round/>
                      <a:headEnd len="sm" w="sm" type="none"/>
                      <a:tailEnd len="sm" w="sm" type="none"/>
                    </a:lnB>
                    <a:solidFill>
                      <a:srgbClr val="EAF0F5"/>
                    </a:solidFil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Hootsuite Master Deck Template 2019">
  <a:themeElements>
    <a:clrScheme name="Simple Light">
      <a:dk1>
        <a:srgbClr val="143059"/>
      </a:dk1>
      <a:lt1>
        <a:srgbClr val="BA3038"/>
      </a:lt1>
      <a:dk2>
        <a:srgbClr val="FBA919"/>
      </a:dk2>
      <a:lt2>
        <a:srgbClr val="2F6B9A"/>
      </a:lt2>
      <a:accent1>
        <a:srgbClr val="EEEBE8"/>
      </a:accent1>
      <a:accent2>
        <a:srgbClr val="FFFFFF"/>
      </a:accent2>
      <a:accent3>
        <a:srgbClr val="FFFFFF"/>
      </a:accent3>
      <a:accent4>
        <a:srgbClr val="FFFFFF"/>
      </a:accent4>
      <a:accent5>
        <a:srgbClr val="FFFFFF"/>
      </a:accent5>
      <a:accent6>
        <a:srgbClr val="FFFFFF"/>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