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7"/>
  </p:normalViewPr>
  <p:slideViewPr>
    <p:cSldViewPr snapToGrid="0" snapToObjects="1">
      <p:cViewPr>
        <p:scale>
          <a:sx n="95" d="100"/>
          <a:sy n="95" d="100"/>
        </p:scale>
        <p:origin x="1768" y="-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5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FBB7-EF2F-4D49-9B5D-74325F45E70E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0720D3-09D1-614A-91C8-6B92C6ADC0F1}"/>
              </a:ext>
            </a:extLst>
          </p:cNvPr>
          <p:cNvSpPr/>
          <p:nvPr/>
        </p:nvSpPr>
        <p:spPr>
          <a:xfrm>
            <a:off x="2716305" y="8646643"/>
            <a:ext cx="2393576" cy="4521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0FDB8-4E06-FD4E-B63F-7E7090965E2C}"/>
              </a:ext>
            </a:extLst>
          </p:cNvPr>
          <p:cNvSpPr txBox="1"/>
          <p:nvPr/>
        </p:nvSpPr>
        <p:spPr>
          <a:xfrm>
            <a:off x="3858" y="3435579"/>
            <a:ext cx="77724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spc="200" dirty="0">
                <a:latin typeface="+mj-lt"/>
              </a:rPr>
              <a:t>GIVE LIFE CHANGING OPPORTUNITIES FOR </a:t>
            </a:r>
          </a:p>
          <a:p>
            <a:pPr algn="ctr">
              <a:lnSpc>
                <a:spcPct val="110000"/>
              </a:lnSpc>
            </a:pPr>
            <a:r>
              <a:rPr lang="en-US" sz="2400" b="1" spc="200" dirty="0">
                <a:solidFill>
                  <a:schemeClr val="accent2"/>
                </a:solidFill>
                <a:latin typeface="Times" pitchFamily="2" charset="0"/>
              </a:rPr>
              <a:t>GREAT FUTURES!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196BD5-C5C2-994A-9497-9AD9E9294AED}"/>
              </a:ext>
            </a:extLst>
          </p:cNvPr>
          <p:cNvSpPr txBox="1"/>
          <p:nvPr/>
        </p:nvSpPr>
        <p:spPr>
          <a:xfrm>
            <a:off x="201707" y="12390531"/>
            <a:ext cx="7382434" cy="253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 </a:t>
            </a:r>
            <a:r>
              <a:rPr lang="en-US" sz="1050" dirty="0">
                <a:solidFill>
                  <a:schemeClr val="bg1"/>
                </a:solidFill>
              </a:rPr>
              <a:t>CONTACT US! &lt;Contact Name&gt; &lt;Email Address&gt; &lt;Phone Number&gt;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8AE9BF-B8A0-754D-A4C7-DA467EFA7A0E}"/>
              </a:ext>
            </a:extLst>
          </p:cNvPr>
          <p:cNvGrpSpPr/>
          <p:nvPr/>
        </p:nvGrpSpPr>
        <p:grpSpPr>
          <a:xfrm>
            <a:off x="3315012" y="4538230"/>
            <a:ext cx="1145321" cy="601957"/>
            <a:chOff x="3322578" y="8783357"/>
            <a:chExt cx="1145321" cy="6019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DC5DE14-C97F-2B45-AB30-A276ED528CDA}"/>
                </a:ext>
              </a:extLst>
            </p:cNvPr>
            <p:cNvGrpSpPr/>
            <p:nvPr/>
          </p:nvGrpSpPr>
          <p:grpSpPr>
            <a:xfrm>
              <a:off x="3322578" y="8783357"/>
              <a:ext cx="1145321" cy="601957"/>
              <a:chOff x="3169920" y="8755357"/>
              <a:chExt cx="1145321" cy="601957"/>
            </a:xfrm>
          </p:grpSpPr>
          <p:sp>
            <p:nvSpPr>
              <p:cNvPr id="24" name="Right Bracket 23">
                <a:extLst>
                  <a:ext uri="{FF2B5EF4-FFF2-40B4-BE49-F238E27FC236}">
                    <a16:creationId xmlns:a16="http://schemas.microsoft.com/office/drawing/2014/main" id="{9E2658B6-4343-A64A-A599-D0EC8962FE3F}"/>
                  </a:ext>
                </a:extLst>
              </p:cNvPr>
              <p:cNvSpPr/>
              <p:nvPr/>
            </p:nvSpPr>
            <p:spPr>
              <a:xfrm>
                <a:off x="4185920" y="8755357"/>
                <a:ext cx="129321" cy="599440"/>
              </a:xfrm>
              <a:prstGeom prst="rightBracke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Bracket 24">
                <a:extLst>
                  <a:ext uri="{FF2B5EF4-FFF2-40B4-BE49-F238E27FC236}">
                    <a16:creationId xmlns:a16="http://schemas.microsoft.com/office/drawing/2014/main" id="{2EE3F57C-C994-B04F-837E-C2F7D7B07114}"/>
                  </a:ext>
                </a:extLst>
              </p:cNvPr>
              <p:cNvSpPr/>
              <p:nvPr/>
            </p:nvSpPr>
            <p:spPr>
              <a:xfrm rot="10800000">
                <a:off x="3169920" y="8757874"/>
                <a:ext cx="129321" cy="599440"/>
              </a:xfrm>
              <a:prstGeom prst="rightBracke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54FC44-AFE9-4A45-A78E-07C7C2A08E13}"/>
                </a:ext>
              </a:extLst>
            </p:cNvPr>
            <p:cNvSpPr txBox="1"/>
            <p:nvPr/>
          </p:nvSpPr>
          <p:spPr>
            <a:xfrm>
              <a:off x="3484880" y="8902182"/>
              <a:ext cx="8534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spc="3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INSERT LOGO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B37356-78B5-FA46-88EE-89BAFFE2C2C6}"/>
              </a:ext>
            </a:extLst>
          </p:cNvPr>
          <p:cNvSpPr/>
          <p:nvPr/>
        </p:nvSpPr>
        <p:spPr>
          <a:xfrm>
            <a:off x="201706" y="436097"/>
            <a:ext cx="7382435" cy="117796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76808-526D-8644-B507-01DBE25F85F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7772400" cy="3172089"/>
            <a:chOff x="-31271" y="-29354"/>
            <a:chExt cx="7841772" cy="3200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4D8677-3622-C54A-B399-DBBB204BC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48"/>
            <a:stretch/>
          </p:blipFill>
          <p:spPr>
            <a:xfrm>
              <a:off x="1944761" y="-29354"/>
              <a:ext cx="1919206" cy="3200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419BE2-F193-D740-8DC1-C9C69C3C4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71" t="27123" r="32873" b="2450"/>
            <a:stretch/>
          </p:blipFill>
          <p:spPr>
            <a:xfrm>
              <a:off x="5894240" y="-29354"/>
              <a:ext cx="1916261" cy="3200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887D2B-E0E1-B14F-A23E-D49A0D762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90" r="1937"/>
            <a:stretch/>
          </p:blipFill>
          <p:spPr>
            <a:xfrm>
              <a:off x="-31271" y="-29354"/>
              <a:ext cx="1921791" cy="3200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62112BC-E336-7C4B-BC45-17EC46F51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47" r="4980"/>
            <a:stretch/>
          </p:blipFill>
          <p:spPr>
            <a:xfrm>
              <a:off x="3918210" y="-29354"/>
              <a:ext cx="1921789" cy="3200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4E933E-D1FF-AD43-BEA2-E07EF72C4A06}"/>
              </a:ext>
            </a:extLst>
          </p:cNvPr>
          <p:cNvSpPr>
            <a:spLocks noChangeAspect="1"/>
          </p:cNvSpPr>
          <p:nvPr/>
        </p:nvSpPr>
        <p:spPr>
          <a:xfrm>
            <a:off x="3858" y="1976718"/>
            <a:ext cx="7772400" cy="11949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7000">
                <a:schemeClr val="bg1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21CBB-3EAA-D34A-825D-38A3E1C0CB40}"/>
              </a:ext>
            </a:extLst>
          </p:cNvPr>
          <p:cNvSpPr txBox="1"/>
          <p:nvPr/>
        </p:nvSpPr>
        <p:spPr>
          <a:xfrm>
            <a:off x="22629" y="5490886"/>
            <a:ext cx="7762810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b="1" spc="100" dirty="0">
                <a:solidFill>
                  <a:schemeClr val="accent2"/>
                </a:solidFill>
                <a:latin typeface="Times" pitchFamily="2" charset="0"/>
              </a:rPr>
              <a:t>SUPPORT YOUR COMMUNITY!</a:t>
            </a:r>
          </a:p>
          <a:p>
            <a:pPr algn="ctr">
              <a:lnSpc>
                <a:spcPct val="125000"/>
              </a:lnSpc>
            </a:pPr>
            <a:r>
              <a:rPr lang="en-US" sz="1300" dirty="0"/>
              <a:t>Join  &lt;insert charity name&gt; in our pursuit to &lt;mission/impact statement&gt; by donating today. </a:t>
            </a:r>
            <a:br>
              <a:rPr lang="en-US" sz="1300" dirty="0"/>
            </a:br>
            <a:r>
              <a:rPr lang="en-US" sz="1300" dirty="0"/>
              <a:t>With your donation, you’ll support &lt;insert charity name&gt; in our ability to service our local</a:t>
            </a:r>
            <a:br>
              <a:rPr lang="en-US" sz="1300" dirty="0"/>
            </a:br>
            <a:r>
              <a:rPr lang="en-US" sz="1300" dirty="0"/>
              <a:t> &lt;insert city name&gt; community and stop &lt;insert prevention/service need&gt; in its tracks.</a:t>
            </a:r>
          </a:p>
          <a:p>
            <a:pPr algn="ctr"/>
            <a:endParaRPr lang="en-US" sz="1300" dirty="0"/>
          </a:p>
          <a:p>
            <a:pPr algn="ctr">
              <a:lnSpc>
                <a:spcPct val="125000"/>
              </a:lnSpc>
            </a:pPr>
            <a:r>
              <a:rPr lang="en-US" sz="1300" b="1" spc="100" dirty="0">
                <a:solidFill>
                  <a:schemeClr val="accent2"/>
                </a:solidFill>
                <a:latin typeface="Times" pitchFamily="2" charset="0"/>
              </a:rPr>
              <a:t>YOUR DOLLARS MAKE A DIFFERENCE</a:t>
            </a:r>
          </a:p>
          <a:p>
            <a:pPr algn="ctr">
              <a:lnSpc>
                <a:spcPct val="125000"/>
              </a:lnSpc>
            </a:pPr>
            <a:r>
              <a:rPr lang="en-US" sz="1300" dirty="0"/>
              <a:t>Every dollar donated goes directly into our programs and service to make</a:t>
            </a:r>
            <a:br>
              <a:rPr lang="en-US" sz="1300" dirty="0"/>
            </a:br>
            <a:r>
              <a:rPr lang="en-US" sz="1300" dirty="0"/>
              <a:t> &lt;insert city name/service area&gt; a safer, healthier community. Each level below provides </a:t>
            </a:r>
          </a:p>
          <a:p>
            <a:pPr algn="ctr">
              <a:lnSpc>
                <a:spcPct val="125000"/>
              </a:lnSpc>
            </a:pPr>
            <a:r>
              <a:rPr lang="en-US" sz="1300" dirty="0"/>
              <a:t>&lt;insert charity name&gt; the ability to make a meaningful impact.</a:t>
            </a:r>
          </a:p>
          <a:p>
            <a:pPr algn="ctr"/>
            <a:endParaRPr lang="en-US" sz="1300" dirty="0"/>
          </a:p>
          <a:p>
            <a:pPr algn="ctr">
              <a:lnSpc>
                <a:spcPct val="125000"/>
              </a:lnSpc>
            </a:pPr>
            <a:r>
              <a:rPr lang="en-US" sz="1300" b="1" spc="100" dirty="0">
                <a:solidFill>
                  <a:schemeClr val="accent2"/>
                </a:solidFill>
                <a:latin typeface="Times" pitchFamily="2" charset="0"/>
              </a:rPr>
              <a:t>MAKE AN IMPACT IN OUR COMMUNITY TO SUPPORT…</a:t>
            </a:r>
          </a:p>
          <a:p>
            <a:pPr algn="ctr">
              <a:lnSpc>
                <a:spcPct val="125000"/>
              </a:lnSpc>
            </a:pPr>
            <a:r>
              <a:rPr lang="en-US" sz="1300" dirty="0"/>
              <a:t>&lt;insert your key demographics&gt;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FADA5-AE4B-A84A-8F15-0BABA537C5BD}"/>
              </a:ext>
            </a:extLst>
          </p:cNvPr>
          <p:cNvSpPr txBox="1"/>
          <p:nvPr/>
        </p:nvSpPr>
        <p:spPr>
          <a:xfrm>
            <a:off x="2721406" y="8713091"/>
            <a:ext cx="238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50" dirty="0">
                <a:solidFill>
                  <a:schemeClr val="bg1"/>
                </a:solidFill>
                <a:latin typeface="Times" pitchFamily="2" charset="0"/>
              </a:rPr>
              <a:t>DONATE TODAY!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9A5A34-C41C-A949-9A0E-7A1F1DAD697B}"/>
              </a:ext>
            </a:extLst>
          </p:cNvPr>
          <p:cNvGrpSpPr/>
          <p:nvPr/>
        </p:nvGrpSpPr>
        <p:grpSpPr>
          <a:xfrm>
            <a:off x="470646" y="9258142"/>
            <a:ext cx="6903048" cy="2797683"/>
            <a:chOff x="470646" y="9352271"/>
            <a:chExt cx="6903048" cy="27976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20FE8D-C2B8-5A4C-B8AA-F2BF78D5A891}"/>
                </a:ext>
              </a:extLst>
            </p:cNvPr>
            <p:cNvSpPr txBox="1"/>
            <p:nvPr/>
          </p:nvSpPr>
          <p:spPr>
            <a:xfrm>
              <a:off x="470646" y="9352271"/>
              <a:ext cx="1296164" cy="2650726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$25 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$50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$100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$250 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$500 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$1,000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$2,500  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Times" pitchFamily="2" charset="0"/>
                </a:rPr>
                <a:t>$5,000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C718AD-8D80-BB4F-942A-1EDE32FAFB05}"/>
                </a:ext>
              </a:extLst>
            </p:cNvPr>
            <p:cNvSpPr txBox="1"/>
            <p:nvPr/>
          </p:nvSpPr>
          <p:spPr>
            <a:xfrm>
              <a:off x="1140653" y="9441520"/>
              <a:ext cx="6233041" cy="270843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1100" dirty="0"/>
                <a:t>Two children’s books that inspire a love a reading and enhanced literacy skills</a:t>
              </a:r>
            </a:p>
            <a:p>
              <a:endParaRPr lang="en-US" sz="1000" dirty="0"/>
            </a:p>
            <a:p>
              <a:r>
                <a:rPr lang="en-US" sz="1100" dirty="0"/>
                <a:t>A gas card that allows a patient the ability to travel to and from dialysis appointments</a:t>
              </a:r>
            </a:p>
            <a:p>
              <a:endParaRPr lang="en-US" sz="1000" dirty="0"/>
            </a:p>
            <a:p>
              <a:r>
                <a:rPr lang="en-US" sz="1100" dirty="0"/>
                <a:t>Safe and monitored childcare in house for two children while their mother is in a counseling appointment</a:t>
              </a:r>
            </a:p>
            <a:p>
              <a:endParaRPr lang="en-US" sz="1000" dirty="0"/>
            </a:p>
            <a:p>
              <a:r>
                <a:rPr lang="en-US" sz="1100" dirty="0"/>
                <a:t>10 sets of new linens for our hospice patients’ beds</a:t>
              </a:r>
            </a:p>
            <a:p>
              <a:endParaRPr lang="en-US" sz="500" dirty="0"/>
            </a:p>
            <a:p>
              <a:r>
                <a:rPr lang="en-US" sz="1100" dirty="0"/>
                <a:t>Covers one month’s payments on our safe ride service’s van to transport elderly adults on errands and to doctor’s appointment</a:t>
              </a:r>
            </a:p>
            <a:p>
              <a:endParaRPr lang="en-US" sz="500" dirty="0"/>
            </a:p>
            <a:p>
              <a:r>
                <a:rPr lang="en-US" sz="1100" dirty="0"/>
                <a:t>A new motorized wheelchair to give our patients back their mobility and independence</a:t>
              </a:r>
            </a:p>
            <a:p>
              <a:endParaRPr lang="en-US" sz="900" dirty="0"/>
            </a:p>
            <a:p>
              <a:r>
                <a:rPr lang="en-US" sz="1100" dirty="0"/>
                <a:t>A new hospital bed for patients to use in their homes or in part of our hospice facility</a:t>
              </a:r>
            </a:p>
            <a:p>
              <a:endParaRPr lang="en-US" sz="500" dirty="0"/>
            </a:p>
            <a:p>
              <a:r>
                <a:rPr lang="en-US" sz="1100" dirty="0"/>
                <a:t>Covers our building’s utilities and rent for one month so we may continue to provide community</a:t>
              </a:r>
            </a:p>
            <a:p>
              <a:r>
                <a:rPr lang="en-US" sz="1100" dirty="0"/>
                <a:t>workshops for children, teens, and elderly adults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62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</TotalTime>
  <Words>313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2021-02-02T19:17:35Z</dcterms:created>
  <dcterms:modified xsi:type="dcterms:W3CDTF">2021-02-04T18:11:46Z</dcterms:modified>
</cp:coreProperties>
</file>